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0" r:id="rId1"/>
  </p:sldMasterIdLst>
  <p:notesMasterIdLst>
    <p:notesMasterId r:id="rId223"/>
  </p:notesMasterIdLst>
  <p:sldIdLst>
    <p:sldId id="571" r:id="rId2"/>
    <p:sldId id="564" r:id="rId3"/>
    <p:sldId id="563" r:id="rId4"/>
    <p:sldId id="567" r:id="rId5"/>
    <p:sldId id="258" r:id="rId6"/>
    <p:sldId id="568" r:id="rId7"/>
    <p:sldId id="261" r:id="rId8"/>
    <p:sldId id="569" r:id="rId9"/>
    <p:sldId id="268" r:id="rId10"/>
    <p:sldId id="265" r:id="rId11"/>
    <p:sldId id="581" r:id="rId12"/>
    <p:sldId id="584" r:id="rId13"/>
    <p:sldId id="580" r:id="rId14"/>
    <p:sldId id="583" r:id="rId15"/>
    <p:sldId id="271" r:id="rId16"/>
    <p:sldId id="266" r:id="rId17"/>
    <p:sldId id="267" r:id="rId18"/>
    <p:sldId id="272" r:id="rId19"/>
    <p:sldId id="274" r:id="rId20"/>
    <p:sldId id="276" r:id="rId21"/>
    <p:sldId id="421" r:id="rId22"/>
    <p:sldId id="424" r:id="rId23"/>
    <p:sldId id="425" r:id="rId24"/>
    <p:sldId id="280" r:id="rId25"/>
    <p:sldId id="281" r:id="rId26"/>
    <p:sldId id="426" r:id="rId27"/>
    <p:sldId id="283" r:id="rId28"/>
    <p:sldId id="284" r:id="rId29"/>
    <p:sldId id="285" r:id="rId30"/>
    <p:sldId id="286" r:id="rId31"/>
    <p:sldId id="287" r:id="rId32"/>
    <p:sldId id="289" r:id="rId33"/>
    <p:sldId id="288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20" r:id="rId48"/>
    <p:sldId id="321" r:id="rId49"/>
    <p:sldId id="322" r:id="rId50"/>
    <p:sldId id="323" r:id="rId51"/>
    <p:sldId id="324" r:id="rId52"/>
    <p:sldId id="325" r:id="rId53"/>
    <p:sldId id="326" r:id="rId54"/>
    <p:sldId id="327" r:id="rId55"/>
    <p:sldId id="344" r:id="rId56"/>
    <p:sldId id="329" r:id="rId57"/>
    <p:sldId id="330" r:id="rId58"/>
    <p:sldId id="331" r:id="rId59"/>
    <p:sldId id="332" r:id="rId60"/>
    <p:sldId id="333" r:id="rId61"/>
    <p:sldId id="334" r:id="rId62"/>
    <p:sldId id="335" r:id="rId63"/>
    <p:sldId id="345" r:id="rId64"/>
    <p:sldId id="346" r:id="rId65"/>
    <p:sldId id="347" r:id="rId66"/>
    <p:sldId id="348" r:id="rId67"/>
    <p:sldId id="349" r:id="rId68"/>
    <p:sldId id="350" r:id="rId69"/>
    <p:sldId id="351" r:id="rId70"/>
    <p:sldId id="352" r:id="rId71"/>
    <p:sldId id="353" r:id="rId72"/>
    <p:sldId id="354" r:id="rId73"/>
    <p:sldId id="355" r:id="rId74"/>
    <p:sldId id="356" r:id="rId75"/>
    <p:sldId id="357" r:id="rId76"/>
    <p:sldId id="358" r:id="rId77"/>
    <p:sldId id="359" r:id="rId78"/>
    <p:sldId id="360" r:id="rId79"/>
    <p:sldId id="361" r:id="rId80"/>
    <p:sldId id="585" r:id="rId81"/>
    <p:sldId id="362" r:id="rId82"/>
    <p:sldId id="363" r:id="rId83"/>
    <p:sldId id="364" r:id="rId84"/>
    <p:sldId id="370" r:id="rId85"/>
    <p:sldId id="365" r:id="rId86"/>
    <p:sldId id="371" r:id="rId87"/>
    <p:sldId id="369" r:id="rId88"/>
    <p:sldId id="372" r:id="rId89"/>
    <p:sldId id="373" r:id="rId90"/>
    <p:sldId id="384" r:id="rId91"/>
    <p:sldId id="386" r:id="rId92"/>
    <p:sldId id="387" r:id="rId93"/>
    <p:sldId id="388" r:id="rId94"/>
    <p:sldId id="389" r:id="rId95"/>
    <p:sldId id="391" r:id="rId96"/>
    <p:sldId id="396" r:id="rId97"/>
    <p:sldId id="374" r:id="rId98"/>
    <p:sldId id="375" r:id="rId99"/>
    <p:sldId id="376" r:id="rId100"/>
    <p:sldId id="377" r:id="rId101"/>
    <p:sldId id="378" r:id="rId102"/>
    <p:sldId id="379" r:id="rId103"/>
    <p:sldId id="380" r:id="rId104"/>
    <p:sldId id="383" r:id="rId105"/>
    <p:sldId id="382" r:id="rId106"/>
    <p:sldId id="397" r:id="rId107"/>
    <p:sldId id="381" r:id="rId108"/>
    <p:sldId id="398" r:id="rId109"/>
    <p:sldId id="402" r:id="rId110"/>
    <p:sldId id="403" r:id="rId111"/>
    <p:sldId id="404" r:id="rId112"/>
    <p:sldId id="399" r:id="rId113"/>
    <p:sldId id="405" r:id="rId114"/>
    <p:sldId id="460" r:id="rId115"/>
    <p:sldId id="588" r:id="rId116"/>
    <p:sldId id="406" r:id="rId117"/>
    <p:sldId id="587" r:id="rId118"/>
    <p:sldId id="434" r:id="rId119"/>
    <p:sldId id="435" r:id="rId120"/>
    <p:sldId id="436" r:id="rId121"/>
    <p:sldId id="437" r:id="rId122"/>
    <p:sldId id="438" r:id="rId123"/>
    <p:sldId id="439" r:id="rId124"/>
    <p:sldId id="440" r:id="rId125"/>
    <p:sldId id="441" r:id="rId126"/>
    <p:sldId id="442" r:id="rId127"/>
    <p:sldId id="443" r:id="rId128"/>
    <p:sldId id="444" r:id="rId129"/>
    <p:sldId id="445" r:id="rId130"/>
    <p:sldId id="446" r:id="rId131"/>
    <p:sldId id="448" r:id="rId132"/>
    <p:sldId id="447" r:id="rId133"/>
    <p:sldId id="449" r:id="rId134"/>
    <p:sldId id="450" r:id="rId135"/>
    <p:sldId id="451" r:id="rId136"/>
    <p:sldId id="452" r:id="rId137"/>
    <p:sldId id="453" r:id="rId138"/>
    <p:sldId id="454" r:id="rId139"/>
    <p:sldId id="455" r:id="rId140"/>
    <p:sldId id="456" r:id="rId141"/>
    <p:sldId id="459" r:id="rId142"/>
    <p:sldId id="458" r:id="rId143"/>
    <p:sldId id="592" r:id="rId144"/>
    <p:sldId id="461" r:id="rId145"/>
    <p:sldId id="593" r:id="rId146"/>
    <p:sldId id="465" r:id="rId147"/>
    <p:sldId id="466" r:id="rId148"/>
    <p:sldId id="594" r:id="rId149"/>
    <p:sldId id="463" r:id="rId150"/>
    <p:sldId id="467" r:id="rId151"/>
    <p:sldId id="470" r:id="rId152"/>
    <p:sldId id="471" r:id="rId153"/>
    <p:sldId id="595" r:id="rId154"/>
    <p:sldId id="472" r:id="rId155"/>
    <p:sldId id="475" r:id="rId156"/>
    <p:sldId id="473" r:id="rId157"/>
    <p:sldId id="476" r:id="rId158"/>
    <p:sldId id="468" r:id="rId159"/>
    <p:sldId id="408" r:id="rId160"/>
    <p:sldId id="525" r:id="rId161"/>
    <p:sldId id="409" r:id="rId162"/>
    <p:sldId id="423" r:id="rId163"/>
    <p:sldId id="410" r:id="rId164"/>
    <p:sldId id="488" r:id="rId165"/>
    <p:sldId id="494" r:id="rId166"/>
    <p:sldId id="489" r:id="rId167"/>
    <p:sldId id="490" r:id="rId168"/>
    <p:sldId id="491" r:id="rId169"/>
    <p:sldId id="596" r:id="rId170"/>
    <p:sldId id="597" r:id="rId171"/>
    <p:sldId id="598" r:id="rId172"/>
    <p:sldId id="599" r:id="rId173"/>
    <p:sldId id="600" r:id="rId174"/>
    <p:sldId id="500" r:id="rId175"/>
    <p:sldId id="501" r:id="rId176"/>
    <p:sldId id="502" r:id="rId177"/>
    <p:sldId id="503" r:id="rId178"/>
    <p:sldId id="504" r:id="rId179"/>
    <p:sldId id="511" r:id="rId180"/>
    <p:sldId id="510" r:id="rId181"/>
    <p:sldId id="509" r:id="rId182"/>
    <p:sldId id="505" r:id="rId183"/>
    <p:sldId id="506" r:id="rId184"/>
    <p:sldId id="507" r:id="rId185"/>
    <p:sldId id="508" r:id="rId186"/>
    <p:sldId id="512" r:id="rId187"/>
    <p:sldId id="517" r:id="rId188"/>
    <p:sldId id="518" r:id="rId189"/>
    <p:sldId id="516" r:id="rId190"/>
    <p:sldId id="515" r:id="rId191"/>
    <p:sldId id="514" r:id="rId192"/>
    <p:sldId id="523" r:id="rId193"/>
    <p:sldId id="522" r:id="rId194"/>
    <p:sldId id="521" r:id="rId195"/>
    <p:sldId id="524" r:id="rId196"/>
    <p:sldId id="526" r:id="rId197"/>
    <p:sldId id="417" r:id="rId198"/>
    <p:sldId id="528" r:id="rId199"/>
    <p:sldId id="529" r:id="rId200"/>
    <p:sldId id="530" r:id="rId201"/>
    <p:sldId id="544" r:id="rId202"/>
    <p:sldId id="531" r:id="rId203"/>
    <p:sldId id="543" r:id="rId204"/>
    <p:sldId id="542" r:id="rId205"/>
    <p:sldId id="541" r:id="rId206"/>
    <p:sldId id="540" r:id="rId207"/>
    <p:sldId id="539" r:id="rId208"/>
    <p:sldId id="552" r:id="rId209"/>
    <p:sldId id="545" r:id="rId210"/>
    <p:sldId id="560" r:id="rId211"/>
    <p:sldId id="422" r:id="rId212"/>
    <p:sldId id="559" r:id="rId213"/>
    <p:sldId id="561" r:id="rId214"/>
    <p:sldId id="558" r:id="rId215"/>
    <p:sldId id="562" r:id="rId216"/>
    <p:sldId id="572" r:id="rId217"/>
    <p:sldId id="573" r:id="rId218"/>
    <p:sldId id="566" r:id="rId219"/>
    <p:sldId id="574" r:id="rId220"/>
    <p:sldId id="575" r:id="rId221"/>
    <p:sldId id="576" r:id="rId222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5D1A60-935B-46FE-9535-39AE8806D922}" v="1205" dt="2023-11-27T19:56:18.4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94660"/>
  </p:normalViewPr>
  <p:slideViewPr>
    <p:cSldViewPr>
      <p:cViewPr>
        <p:scale>
          <a:sx n="66" d="100"/>
          <a:sy n="66" d="100"/>
        </p:scale>
        <p:origin x="716" y="32"/>
      </p:cViewPr>
      <p:guideLst>
        <p:guide orient="horz" pos="220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27" Type="http://schemas.openxmlformats.org/officeDocument/2006/relationships/tableStyles" Target="tableStyles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notesMaster" Target="notesMasters/notesMaster1.xml"/><Relationship Id="rId228" Type="http://schemas.microsoft.com/office/2016/11/relationships/changesInfo" Target="changesInfos/changesInfo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microsoft.com/office/2015/10/relationships/revisionInfo" Target="revisionInfo.xml"/><Relationship Id="rId19" Type="http://schemas.openxmlformats.org/officeDocument/2006/relationships/slide" Target="slides/slide18.xml"/><Relationship Id="rId224" Type="http://schemas.openxmlformats.org/officeDocument/2006/relationships/presProps" Target="presProps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NHO-DA-SILVA Isabelle (renexter)" userId="fa8761ec-2d95-4f3d-938a-cbccd5b72267" providerId="ADAL" clId="{EC5D1A60-935B-46FE-9535-39AE8806D922}"/>
    <pc:docChg chg="undo redo custSel addSld delSld modSld sldOrd">
      <pc:chgData name="MARINHO-DA-SILVA Isabelle (renexter)" userId="fa8761ec-2d95-4f3d-938a-cbccd5b72267" providerId="ADAL" clId="{EC5D1A60-935B-46FE-9535-39AE8806D922}" dt="2023-11-27T19:56:18.460" v="8013"/>
      <pc:docMkLst>
        <pc:docMk/>
      </pc:docMkLst>
      <pc:sldChg chg="del ord">
        <pc:chgData name="MARINHO-DA-SILVA Isabelle (renexter)" userId="fa8761ec-2d95-4f3d-938a-cbccd5b72267" providerId="ADAL" clId="{EC5D1A60-935B-46FE-9535-39AE8806D922}" dt="2023-11-27T00:23:13.073" v="2619" actId="47"/>
        <pc:sldMkLst>
          <pc:docMk/>
          <pc:sldMk cId="3147103523" sldId="256"/>
        </pc:sldMkLst>
      </pc:sldChg>
      <pc:sldChg chg="modSp del mod">
        <pc:chgData name="MARINHO-DA-SILVA Isabelle (renexter)" userId="fa8761ec-2d95-4f3d-938a-cbccd5b72267" providerId="ADAL" clId="{EC5D1A60-935B-46FE-9535-39AE8806D922}" dt="2023-11-26T22:26:32.549" v="1200" actId="2696"/>
        <pc:sldMkLst>
          <pc:docMk/>
          <pc:sldMk cId="1418876582" sldId="257"/>
        </pc:sldMkLst>
        <pc:spChg chg="mod">
          <ac:chgData name="MARINHO-DA-SILVA Isabelle (renexter)" userId="fa8761ec-2d95-4f3d-938a-cbccd5b72267" providerId="ADAL" clId="{EC5D1A60-935B-46FE-9535-39AE8806D922}" dt="2023-11-26T21:30:30.934" v="2" actId="2711"/>
          <ac:spMkLst>
            <pc:docMk/>
            <pc:sldMk cId="1418876582" sldId="257"/>
            <ac:spMk id="2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6T21:31:01.049" v="6" actId="2711"/>
          <ac:spMkLst>
            <pc:docMk/>
            <pc:sldMk cId="1418876582" sldId="257"/>
            <ac:spMk id="3" creationId="{00000000-0000-0000-0000-000000000000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00:08:47.248" v="2476" actId="1076"/>
        <pc:sldMkLst>
          <pc:docMk/>
          <pc:sldMk cId="1146083936" sldId="258"/>
        </pc:sldMkLst>
        <pc:spChg chg="mod">
          <ac:chgData name="MARINHO-DA-SILVA Isabelle (renexter)" userId="fa8761ec-2d95-4f3d-938a-cbccd5b72267" providerId="ADAL" clId="{EC5D1A60-935B-46FE-9535-39AE8806D922}" dt="2023-11-27T00:08:47.248" v="2476" actId="1076"/>
          <ac:spMkLst>
            <pc:docMk/>
            <pc:sldMk cId="1146083936" sldId="258"/>
            <ac:spMk id="2" creationId="{00000000-0000-0000-0000-000000000000}"/>
          </ac:spMkLst>
        </pc:spChg>
        <pc:spChg chg="add mod ord">
          <ac:chgData name="MARINHO-DA-SILVA Isabelle (renexter)" userId="fa8761ec-2d95-4f3d-938a-cbccd5b72267" providerId="ADAL" clId="{EC5D1A60-935B-46FE-9535-39AE8806D922}" dt="2023-11-27T00:07:53.309" v="2462" actId="1076"/>
          <ac:spMkLst>
            <pc:docMk/>
            <pc:sldMk cId="1146083936" sldId="258"/>
            <ac:spMk id="3" creationId="{EAC864FD-163D-8215-D3BA-B4385357E450}"/>
          </ac:spMkLst>
        </pc:spChg>
        <pc:spChg chg="add mod">
          <ac:chgData name="MARINHO-DA-SILVA Isabelle (renexter)" userId="fa8761ec-2d95-4f3d-938a-cbccd5b72267" providerId="ADAL" clId="{EC5D1A60-935B-46FE-9535-39AE8806D922}" dt="2023-11-27T00:07:57.443" v="2464" actId="164"/>
          <ac:spMkLst>
            <pc:docMk/>
            <pc:sldMk cId="1146083936" sldId="258"/>
            <ac:spMk id="4" creationId="{F6DB4A04-77D8-AB3E-7086-6CD1E3025736}"/>
          </ac:spMkLst>
        </pc:spChg>
        <pc:spChg chg="add mod">
          <ac:chgData name="MARINHO-DA-SILVA Isabelle (renexter)" userId="fa8761ec-2d95-4f3d-938a-cbccd5b72267" providerId="ADAL" clId="{EC5D1A60-935B-46FE-9535-39AE8806D922}" dt="2023-11-27T00:08:01.302" v="2465" actId="1076"/>
          <ac:spMkLst>
            <pc:docMk/>
            <pc:sldMk cId="1146083936" sldId="258"/>
            <ac:spMk id="5" creationId="{A4ACBC6E-27CF-9553-66F0-85A037AA10E4}"/>
          </ac:spMkLst>
        </pc:spChg>
        <pc:grpChg chg="add del mod">
          <ac:chgData name="MARINHO-DA-SILVA Isabelle (renexter)" userId="fa8761ec-2d95-4f3d-938a-cbccd5b72267" providerId="ADAL" clId="{EC5D1A60-935B-46FE-9535-39AE8806D922}" dt="2023-11-27T00:08:39.573" v="2475" actId="478"/>
          <ac:grpSpMkLst>
            <pc:docMk/>
            <pc:sldMk cId="1146083936" sldId="258"/>
            <ac:grpSpMk id="6" creationId="{157F3B8A-E95E-7F2B-8404-9C675C630EA6}"/>
          </ac:grpSpMkLst>
        </pc:grpChg>
      </pc:sldChg>
      <pc:sldChg chg="addSp modSp mod">
        <pc:chgData name="MARINHO-DA-SILVA Isabelle (renexter)" userId="fa8761ec-2d95-4f3d-938a-cbccd5b72267" providerId="ADAL" clId="{EC5D1A60-935B-46FE-9535-39AE8806D922}" dt="2023-11-27T00:10:29.247" v="2498" actId="1038"/>
        <pc:sldMkLst>
          <pc:docMk/>
          <pc:sldMk cId="730997487" sldId="261"/>
        </pc:sldMkLst>
        <pc:spChg chg="mod ord">
          <ac:chgData name="MARINHO-DA-SILVA Isabelle (renexter)" userId="fa8761ec-2d95-4f3d-938a-cbccd5b72267" providerId="ADAL" clId="{EC5D1A60-935B-46FE-9535-39AE8806D922}" dt="2023-11-27T00:10:29.247" v="2498" actId="1038"/>
          <ac:spMkLst>
            <pc:docMk/>
            <pc:sldMk cId="730997487" sldId="261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00:10:17.331" v="2494" actId="14100"/>
          <ac:spMkLst>
            <pc:docMk/>
            <pc:sldMk cId="730997487" sldId="261"/>
            <ac:spMk id="3" creationId="{B191E39D-55B3-E6F2-5C11-4B8277B895AD}"/>
          </ac:spMkLst>
        </pc:spChg>
      </pc:sldChg>
      <pc:sldChg chg="del modTransition">
        <pc:chgData name="MARINHO-DA-SILVA Isabelle (renexter)" userId="fa8761ec-2d95-4f3d-938a-cbccd5b72267" providerId="ADAL" clId="{EC5D1A60-935B-46FE-9535-39AE8806D922}" dt="2023-11-27T00:02:22.201" v="2361" actId="47"/>
        <pc:sldMkLst>
          <pc:docMk/>
          <pc:sldMk cId="2660973956" sldId="263"/>
        </pc:sldMkLst>
      </pc:sldChg>
      <pc:sldChg chg="addSp delSp modSp del mod modTransition delAnim modAnim">
        <pc:chgData name="MARINHO-DA-SILVA Isabelle (renexter)" userId="fa8761ec-2d95-4f3d-938a-cbccd5b72267" providerId="ADAL" clId="{EC5D1A60-935B-46FE-9535-39AE8806D922}" dt="2023-11-27T11:54:16.513" v="3285" actId="47"/>
        <pc:sldMkLst>
          <pc:docMk/>
          <pc:sldMk cId="1640068854" sldId="264"/>
        </pc:sldMkLst>
        <pc:spChg chg="del">
          <ac:chgData name="MARINHO-DA-SILVA Isabelle (renexter)" userId="fa8761ec-2d95-4f3d-938a-cbccd5b72267" providerId="ADAL" clId="{EC5D1A60-935B-46FE-9535-39AE8806D922}" dt="2023-11-27T11:37:56.108" v="2883" actId="478"/>
          <ac:spMkLst>
            <pc:docMk/>
            <pc:sldMk cId="1640068854" sldId="264"/>
            <ac:spMk id="2" creationId="{00000000-0000-0000-0000-000000000000}"/>
          </ac:spMkLst>
        </pc:spChg>
        <pc:spChg chg="add del mod">
          <ac:chgData name="MARINHO-DA-SILVA Isabelle (renexter)" userId="fa8761ec-2d95-4f3d-938a-cbccd5b72267" providerId="ADAL" clId="{EC5D1A60-935B-46FE-9535-39AE8806D922}" dt="2023-11-27T11:23:45.617" v="2802" actId="478"/>
          <ac:spMkLst>
            <pc:docMk/>
            <pc:sldMk cId="1640068854" sldId="264"/>
            <ac:spMk id="3" creationId="{00000000-0000-0000-0000-000000000000}"/>
          </ac:spMkLst>
        </pc:spChg>
        <pc:spChg chg="add del mod topLvl">
          <ac:chgData name="MARINHO-DA-SILVA Isabelle (renexter)" userId="fa8761ec-2d95-4f3d-938a-cbccd5b72267" providerId="ADAL" clId="{EC5D1A60-935B-46FE-9535-39AE8806D922}" dt="2023-11-27T11:44:13.723" v="3069" actId="478"/>
          <ac:spMkLst>
            <pc:docMk/>
            <pc:sldMk cId="1640068854" sldId="264"/>
            <ac:spMk id="13" creationId="{45D7FCD1-425E-CAF1-D669-870B13727172}"/>
          </ac:spMkLst>
        </pc:spChg>
        <pc:spChg chg="add del mod topLvl">
          <ac:chgData name="MARINHO-DA-SILVA Isabelle (renexter)" userId="fa8761ec-2d95-4f3d-938a-cbccd5b72267" providerId="ADAL" clId="{EC5D1A60-935B-46FE-9535-39AE8806D922}" dt="2023-11-27T11:44:10.005" v="3068" actId="478"/>
          <ac:spMkLst>
            <pc:docMk/>
            <pc:sldMk cId="1640068854" sldId="264"/>
            <ac:spMk id="14" creationId="{101FFC54-EEA3-2C76-EC1C-2E34DAB49C91}"/>
          </ac:spMkLst>
        </pc:spChg>
        <pc:spChg chg="add del mod topLvl">
          <ac:chgData name="MARINHO-DA-SILVA Isabelle (renexter)" userId="fa8761ec-2d95-4f3d-938a-cbccd5b72267" providerId="ADAL" clId="{EC5D1A60-935B-46FE-9535-39AE8806D922}" dt="2023-11-27T11:44:16.750" v="3070" actId="478"/>
          <ac:spMkLst>
            <pc:docMk/>
            <pc:sldMk cId="1640068854" sldId="264"/>
            <ac:spMk id="16" creationId="{A9066DBA-71B0-3A36-2C64-8EC3822FBF5B}"/>
          </ac:spMkLst>
        </pc:spChg>
        <pc:spChg chg="add del mod">
          <ac:chgData name="MARINHO-DA-SILVA Isabelle (renexter)" userId="fa8761ec-2d95-4f3d-938a-cbccd5b72267" providerId="ADAL" clId="{EC5D1A60-935B-46FE-9535-39AE8806D922}" dt="2023-11-27T11:23:48.743" v="2803" actId="478"/>
          <ac:spMkLst>
            <pc:docMk/>
            <pc:sldMk cId="1640068854" sldId="264"/>
            <ac:spMk id="18" creationId="{2BB61BF0-A5AC-3656-74F4-784AD9A4771C}"/>
          </ac:spMkLst>
        </pc:spChg>
        <pc:spChg chg="add del mod">
          <ac:chgData name="MARINHO-DA-SILVA Isabelle (renexter)" userId="fa8761ec-2d95-4f3d-938a-cbccd5b72267" providerId="ADAL" clId="{EC5D1A60-935B-46FE-9535-39AE8806D922}" dt="2023-11-27T11:37:59.441" v="2884" actId="478"/>
          <ac:spMkLst>
            <pc:docMk/>
            <pc:sldMk cId="1640068854" sldId="264"/>
            <ac:spMk id="23" creationId="{0234974A-AADD-876D-B929-095F9CA007D9}"/>
          </ac:spMkLst>
        </pc:spChg>
        <pc:spChg chg="add mod">
          <ac:chgData name="MARINHO-DA-SILVA Isabelle (renexter)" userId="fa8761ec-2d95-4f3d-938a-cbccd5b72267" providerId="ADAL" clId="{EC5D1A60-935B-46FE-9535-39AE8806D922}" dt="2023-11-27T11:44:29.705" v="3075" actId="1076"/>
          <ac:spMkLst>
            <pc:docMk/>
            <pc:sldMk cId="1640068854" sldId="264"/>
            <ac:spMk id="24" creationId="{0116FB85-11D2-857A-90DA-E4B7F58F0E38}"/>
          </ac:spMkLst>
        </pc:spChg>
        <pc:spChg chg="add mod">
          <ac:chgData name="MARINHO-DA-SILVA Isabelle (renexter)" userId="fa8761ec-2d95-4f3d-938a-cbccd5b72267" providerId="ADAL" clId="{EC5D1A60-935B-46FE-9535-39AE8806D922}" dt="2023-11-27T11:42:08.758" v="3021" actId="1076"/>
          <ac:spMkLst>
            <pc:docMk/>
            <pc:sldMk cId="1640068854" sldId="264"/>
            <ac:spMk id="26" creationId="{55F2BF82-B403-88BE-01AB-26A10AD22951}"/>
          </ac:spMkLst>
        </pc:spChg>
        <pc:spChg chg="add mod ord">
          <ac:chgData name="MARINHO-DA-SILVA Isabelle (renexter)" userId="fa8761ec-2d95-4f3d-938a-cbccd5b72267" providerId="ADAL" clId="{EC5D1A60-935B-46FE-9535-39AE8806D922}" dt="2023-11-27T11:43:22.241" v="3040" actId="1037"/>
          <ac:spMkLst>
            <pc:docMk/>
            <pc:sldMk cId="1640068854" sldId="264"/>
            <ac:spMk id="27" creationId="{2FD8871E-1588-C3C9-BB3B-FD1AC56A1FBD}"/>
          </ac:spMkLst>
        </pc:spChg>
        <pc:spChg chg="add del mod">
          <ac:chgData name="MARINHO-DA-SILVA Isabelle (renexter)" userId="fa8761ec-2d95-4f3d-938a-cbccd5b72267" providerId="ADAL" clId="{EC5D1A60-935B-46FE-9535-39AE8806D922}" dt="2023-11-27T11:43:35.902" v="3066" actId="478"/>
          <ac:spMkLst>
            <pc:docMk/>
            <pc:sldMk cId="1640068854" sldId="264"/>
            <ac:spMk id="28" creationId="{D2C23526-50D5-5B14-DE27-605D31065395}"/>
          </ac:spMkLst>
        </pc:spChg>
        <pc:spChg chg="add mod">
          <ac:chgData name="MARINHO-DA-SILVA Isabelle (renexter)" userId="fa8761ec-2d95-4f3d-938a-cbccd5b72267" providerId="ADAL" clId="{EC5D1A60-935B-46FE-9535-39AE8806D922}" dt="2023-11-27T11:44:35.420" v="3076" actId="1076"/>
          <ac:spMkLst>
            <pc:docMk/>
            <pc:sldMk cId="1640068854" sldId="264"/>
            <ac:spMk id="29" creationId="{5C78DDD7-C1E6-3665-BCE9-5F5511B63680}"/>
          </ac:spMkLst>
        </pc:spChg>
        <pc:spChg chg="add del mod ord">
          <ac:chgData name="MARINHO-DA-SILVA Isabelle (renexter)" userId="fa8761ec-2d95-4f3d-938a-cbccd5b72267" providerId="ADAL" clId="{EC5D1A60-935B-46FE-9535-39AE8806D922}" dt="2023-11-27T11:51:39.390" v="3254"/>
          <ac:spMkLst>
            <pc:docMk/>
            <pc:sldMk cId="1640068854" sldId="264"/>
            <ac:spMk id="30" creationId="{D2EA26C3-1F9E-549D-7D33-9C2467F747DA}"/>
          </ac:spMkLst>
        </pc:spChg>
        <pc:grpChg chg="add del mod topLvl">
          <ac:chgData name="MARINHO-DA-SILVA Isabelle (renexter)" userId="fa8761ec-2d95-4f3d-938a-cbccd5b72267" providerId="ADAL" clId="{EC5D1A60-935B-46FE-9535-39AE8806D922}" dt="2023-11-27T11:35:57.767" v="2851" actId="165"/>
          <ac:grpSpMkLst>
            <pc:docMk/>
            <pc:sldMk cId="1640068854" sldId="264"/>
            <ac:grpSpMk id="19" creationId="{8EF19808-1D13-74EA-4FF1-73E99483438A}"/>
          </ac:grpSpMkLst>
        </pc:grpChg>
        <pc:grpChg chg="add del mod topLvl">
          <ac:chgData name="MARINHO-DA-SILVA Isabelle (renexter)" userId="fa8761ec-2d95-4f3d-938a-cbccd5b72267" providerId="ADAL" clId="{EC5D1A60-935B-46FE-9535-39AE8806D922}" dt="2023-11-27T11:36:01.395" v="2852" actId="165"/>
          <ac:grpSpMkLst>
            <pc:docMk/>
            <pc:sldMk cId="1640068854" sldId="264"/>
            <ac:grpSpMk id="20" creationId="{57923CD4-CACB-F71C-6199-859FB74F0AB5}"/>
          </ac:grpSpMkLst>
        </pc:grpChg>
        <pc:grpChg chg="add del mod">
          <ac:chgData name="MARINHO-DA-SILVA Isabelle (renexter)" userId="fa8761ec-2d95-4f3d-938a-cbccd5b72267" providerId="ADAL" clId="{EC5D1A60-935B-46FE-9535-39AE8806D922}" dt="2023-11-27T11:35:50.625" v="2850" actId="165"/>
          <ac:grpSpMkLst>
            <pc:docMk/>
            <pc:sldMk cId="1640068854" sldId="264"/>
            <ac:grpSpMk id="21" creationId="{7653F1AD-FE8D-4D60-5458-536B4DB709D3}"/>
          </ac:grpSpMkLst>
        </pc:grpChg>
        <pc:graphicFrameChg chg="add del mod">
          <ac:chgData name="MARINHO-DA-SILVA Isabelle (renexter)" userId="fa8761ec-2d95-4f3d-938a-cbccd5b72267" providerId="ADAL" clId="{EC5D1A60-935B-46FE-9535-39AE8806D922}" dt="2023-11-27T00:39:12.931" v="2714" actId="26606"/>
          <ac:graphicFrameMkLst>
            <pc:docMk/>
            <pc:sldMk cId="1640068854" sldId="264"/>
            <ac:graphicFrameMk id="5" creationId="{177CE952-E1B1-4D91-C6ED-07CE4F2F71B9}"/>
          </ac:graphicFrameMkLst>
        </pc:graphicFrameChg>
        <pc:picChg chg="add del mod topLvl">
          <ac:chgData name="MARINHO-DA-SILVA Isabelle (renexter)" userId="fa8761ec-2d95-4f3d-938a-cbccd5b72267" providerId="ADAL" clId="{EC5D1A60-935B-46FE-9535-39AE8806D922}" dt="2023-11-27T11:44:10.005" v="3068" actId="478"/>
          <ac:picMkLst>
            <pc:docMk/>
            <pc:sldMk cId="1640068854" sldId="264"/>
            <ac:picMk id="5" creationId="{2D351942-4309-7018-E093-20E9224EC20D}"/>
          </ac:picMkLst>
        </pc:picChg>
        <pc:picChg chg="add del mod">
          <ac:chgData name="MARINHO-DA-SILVA Isabelle (renexter)" userId="fa8761ec-2d95-4f3d-938a-cbccd5b72267" providerId="ADAL" clId="{EC5D1A60-935B-46FE-9535-39AE8806D922}" dt="2023-11-27T00:39:11.966" v="2713" actId="931"/>
          <ac:picMkLst>
            <pc:docMk/>
            <pc:sldMk cId="1640068854" sldId="264"/>
            <ac:picMk id="6" creationId="{9312A6DB-4B33-FD14-09CD-E462BC46AC1E}"/>
          </ac:picMkLst>
        </pc:picChg>
        <pc:picChg chg="add del mod topLvl">
          <ac:chgData name="MARINHO-DA-SILVA Isabelle (renexter)" userId="fa8761ec-2d95-4f3d-938a-cbccd5b72267" providerId="ADAL" clId="{EC5D1A60-935B-46FE-9535-39AE8806D922}" dt="2023-11-27T11:44:13.723" v="3069" actId="478"/>
          <ac:picMkLst>
            <pc:docMk/>
            <pc:sldMk cId="1640068854" sldId="264"/>
            <ac:picMk id="7" creationId="{BE57847B-FD29-1F83-22BB-469E976029EA}"/>
          </ac:picMkLst>
        </pc:picChg>
        <pc:picChg chg="add del mod">
          <ac:chgData name="MARINHO-DA-SILVA Isabelle (renexter)" userId="fa8761ec-2d95-4f3d-938a-cbccd5b72267" providerId="ADAL" clId="{EC5D1A60-935B-46FE-9535-39AE8806D922}" dt="2023-11-27T11:19:27.317" v="2759" actId="21"/>
          <ac:picMkLst>
            <pc:docMk/>
            <pc:sldMk cId="1640068854" sldId="264"/>
            <ac:picMk id="9" creationId="{BEB139E3-4645-7B42-5100-65B87D47228F}"/>
          </ac:picMkLst>
        </pc:picChg>
        <pc:picChg chg="add del mod topLvl">
          <ac:chgData name="MARINHO-DA-SILVA Isabelle (renexter)" userId="fa8761ec-2d95-4f3d-938a-cbccd5b72267" providerId="ADAL" clId="{EC5D1A60-935B-46FE-9535-39AE8806D922}" dt="2023-11-27T11:44:16.750" v="3070" actId="478"/>
          <ac:picMkLst>
            <pc:docMk/>
            <pc:sldMk cId="1640068854" sldId="264"/>
            <ac:picMk id="11" creationId="{A7BDDF2E-7CEC-6001-C356-7FFA1972AAA2}"/>
          </ac:picMkLst>
        </pc:picChg>
      </pc:sldChg>
      <pc:sldChg chg="addSp delSp modSp mod">
        <pc:chgData name="MARINHO-DA-SILVA Isabelle (renexter)" userId="fa8761ec-2d95-4f3d-938a-cbccd5b72267" providerId="ADAL" clId="{EC5D1A60-935B-46FE-9535-39AE8806D922}" dt="2023-11-27T00:12:24.871" v="2512" actId="478"/>
        <pc:sldMkLst>
          <pc:docMk/>
          <pc:sldMk cId="2312455374" sldId="265"/>
        </pc:sldMkLst>
        <pc:spChg chg="del">
          <ac:chgData name="MARINHO-DA-SILVA Isabelle (renexter)" userId="fa8761ec-2d95-4f3d-938a-cbccd5b72267" providerId="ADAL" clId="{EC5D1A60-935B-46FE-9535-39AE8806D922}" dt="2023-11-27T00:12:16.497" v="2510" actId="478"/>
          <ac:spMkLst>
            <pc:docMk/>
            <pc:sldMk cId="2312455374" sldId="265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00:12:12.842" v="2509"/>
          <ac:spMkLst>
            <pc:docMk/>
            <pc:sldMk cId="2312455374" sldId="265"/>
            <ac:spMk id="3" creationId="{F1E8F341-47E0-E6C2-9CCF-51ABF880D021}"/>
          </ac:spMkLst>
        </pc:spChg>
        <pc:spChg chg="add mod">
          <ac:chgData name="MARINHO-DA-SILVA Isabelle (renexter)" userId="fa8761ec-2d95-4f3d-938a-cbccd5b72267" providerId="ADAL" clId="{EC5D1A60-935B-46FE-9535-39AE8806D922}" dt="2023-11-27T00:12:12.842" v="2509"/>
          <ac:spMkLst>
            <pc:docMk/>
            <pc:sldMk cId="2312455374" sldId="265"/>
            <ac:spMk id="4" creationId="{22139F27-D32A-DDCE-D77B-A8793D12DE0B}"/>
          </ac:spMkLst>
        </pc:spChg>
        <pc:spChg chg="add del mod">
          <ac:chgData name="MARINHO-DA-SILVA Isabelle (renexter)" userId="fa8761ec-2d95-4f3d-938a-cbccd5b72267" providerId="ADAL" clId="{EC5D1A60-935B-46FE-9535-39AE8806D922}" dt="2023-11-27T00:12:24.871" v="2512" actId="478"/>
          <ac:spMkLst>
            <pc:docMk/>
            <pc:sldMk cId="2312455374" sldId="265"/>
            <ac:spMk id="6" creationId="{98516A84-5939-62B4-DA40-E242E9249A7B}"/>
          </ac:spMkLst>
        </pc:spChg>
      </pc:sldChg>
      <pc:sldChg chg="addSp delSp modSp mod modAnim">
        <pc:chgData name="MARINHO-DA-SILVA Isabelle (renexter)" userId="fa8761ec-2d95-4f3d-938a-cbccd5b72267" providerId="ADAL" clId="{EC5D1A60-935B-46FE-9535-39AE8806D922}" dt="2023-11-27T19:52:14.909" v="7996" actId="20577"/>
        <pc:sldMkLst>
          <pc:docMk/>
          <pc:sldMk cId="3176684479" sldId="266"/>
        </pc:sldMkLst>
        <pc:spChg chg="del">
          <ac:chgData name="MARINHO-DA-SILVA Isabelle (renexter)" userId="fa8761ec-2d95-4f3d-938a-cbccd5b72267" providerId="ADAL" clId="{EC5D1A60-935B-46FE-9535-39AE8806D922}" dt="2023-11-27T12:51:47.025" v="3575" actId="478"/>
          <ac:spMkLst>
            <pc:docMk/>
            <pc:sldMk cId="3176684479" sldId="266"/>
            <ac:spMk id="2" creationId="{00000000-0000-0000-0000-000000000000}"/>
          </ac:spMkLst>
        </pc:spChg>
        <pc:spChg chg="add del mod">
          <ac:chgData name="MARINHO-DA-SILVA Isabelle (renexter)" userId="fa8761ec-2d95-4f3d-938a-cbccd5b72267" providerId="ADAL" clId="{EC5D1A60-935B-46FE-9535-39AE8806D922}" dt="2023-11-27T19:52:05.154" v="7978" actId="478"/>
          <ac:spMkLst>
            <pc:docMk/>
            <pc:sldMk cId="3176684479" sldId="266"/>
            <ac:spMk id="3" creationId="{A1C6176A-BBB5-8D2E-A4A0-C66CBF8F9AD4}"/>
          </ac:spMkLst>
        </pc:spChg>
        <pc:spChg chg="mod">
          <ac:chgData name="MARINHO-DA-SILVA Isabelle (renexter)" userId="fa8761ec-2d95-4f3d-938a-cbccd5b72267" providerId="ADAL" clId="{EC5D1A60-935B-46FE-9535-39AE8806D922}" dt="2023-11-27T19:52:02.425" v="7977" actId="1076"/>
          <ac:spMkLst>
            <pc:docMk/>
            <pc:sldMk cId="3176684479" sldId="266"/>
            <ac:spMk id="5" creationId="{FD354343-0A77-4149-AF80-EE583EC3B2C1}"/>
          </ac:spMkLst>
        </pc:spChg>
        <pc:spChg chg="mod">
          <ac:chgData name="MARINHO-DA-SILVA Isabelle (renexter)" userId="fa8761ec-2d95-4f3d-938a-cbccd5b72267" providerId="ADAL" clId="{EC5D1A60-935B-46FE-9535-39AE8806D922}" dt="2023-11-27T12:53:15.981" v="3598" actId="20577"/>
          <ac:spMkLst>
            <pc:docMk/>
            <pc:sldMk cId="3176684479" sldId="266"/>
            <ac:spMk id="6" creationId="{476268D7-B0A6-68B7-FC69-106C511612B0}"/>
          </ac:spMkLst>
        </pc:spChg>
        <pc:spChg chg="add del mod">
          <ac:chgData name="MARINHO-DA-SILVA Isabelle (renexter)" userId="fa8761ec-2d95-4f3d-938a-cbccd5b72267" providerId="ADAL" clId="{EC5D1A60-935B-46FE-9535-39AE8806D922}" dt="2023-11-27T12:51:49.943" v="3576" actId="478"/>
          <ac:spMkLst>
            <pc:docMk/>
            <pc:sldMk cId="3176684479" sldId="266"/>
            <ac:spMk id="8" creationId="{E60D06DD-11AC-430E-69B0-B013DBAF15FA}"/>
          </ac:spMkLst>
        </pc:spChg>
        <pc:spChg chg="add mod">
          <ac:chgData name="MARINHO-DA-SILVA Isabelle (renexter)" userId="fa8761ec-2d95-4f3d-938a-cbccd5b72267" providerId="ADAL" clId="{EC5D1A60-935B-46FE-9535-39AE8806D922}" dt="2023-11-27T12:53:45.113" v="3610" actId="1036"/>
          <ac:spMkLst>
            <pc:docMk/>
            <pc:sldMk cId="3176684479" sldId="266"/>
            <ac:spMk id="9" creationId="{5E5FEE50-1AAB-A3D5-3F8F-42B63DFEB0B5}"/>
          </ac:spMkLst>
        </pc:spChg>
        <pc:spChg chg="add mod">
          <ac:chgData name="MARINHO-DA-SILVA Isabelle (renexter)" userId="fa8761ec-2d95-4f3d-938a-cbccd5b72267" providerId="ADAL" clId="{EC5D1A60-935B-46FE-9535-39AE8806D922}" dt="2023-11-27T19:52:06.090" v="7979"/>
          <ac:spMkLst>
            <pc:docMk/>
            <pc:sldMk cId="3176684479" sldId="266"/>
            <ac:spMk id="10" creationId="{94501274-4885-2156-7970-3DCB5842DA7D}"/>
          </ac:spMkLst>
        </pc:spChg>
        <pc:spChg chg="mod">
          <ac:chgData name="MARINHO-DA-SILVA Isabelle (renexter)" userId="fa8761ec-2d95-4f3d-938a-cbccd5b72267" providerId="ADAL" clId="{EC5D1A60-935B-46FE-9535-39AE8806D922}" dt="2023-11-27T19:52:14.909" v="7996" actId="20577"/>
          <ac:spMkLst>
            <pc:docMk/>
            <pc:sldMk cId="3176684479" sldId="266"/>
            <ac:spMk id="12" creationId="{ED19E238-F08E-3F05-8967-0C05690775F9}"/>
          </ac:spMkLst>
        </pc:spChg>
        <pc:spChg chg="mod">
          <ac:chgData name="MARINHO-DA-SILVA Isabelle (renexter)" userId="fa8761ec-2d95-4f3d-938a-cbccd5b72267" providerId="ADAL" clId="{EC5D1A60-935B-46FE-9535-39AE8806D922}" dt="2023-11-27T19:52:08.475" v="7981" actId="20577"/>
          <ac:spMkLst>
            <pc:docMk/>
            <pc:sldMk cId="3176684479" sldId="266"/>
            <ac:spMk id="13" creationId="{BF493B68-58FD-B393-CA41-9AE1AA11591B}"/>
          </ac:spMkLst>
        </pc:spChg>
        <pc:grpChg chg="add del mod">
          <ac:chgData name="MARINHO-DA-SILVA Isabelle (renexter)" userId="fa8761ec-2d95-4f3d-938a-cbccd5b72267" providerId="ADAL" clId="{EC5D1A60-935B-46FE-9535-39AE8806D922}" dt="2023-11-27T19:52:05.154" v="7978" actId="478"/>
          <ac:grpSpMkLst>
            <pc:docMk/>
            <pc:sldMk cId="3176684479" sldId="266"/>
            <ac:grpSpMk id="4" creationId="{6A100C7F-7825-C70E-186B-B18C16417E32}"/>
          </ac:grpSpMkLst>
        </pc:grpChg>
        <pc:grpChg chg="add mod">
          <ac:chgData name="MARINHO-DA-SILVA Isabelle (renexter)" userId="fa8761ec-2d95-4f3d-938a-cbccd5b72267" providerId="ADAL" clId="{EC5D1A60-935B-46FE-9535-39AE8806D922}" dt="2023-11-27T19:52:06.090" v="7979"/>
          <ac:grpSpMkLst>
            <pc:docMk/>
            <pc:sldMk cId="3176684479" sldId="266"/>
            <ac:grpSpMk id="11" creationId="{5B53D49E-06AB-47E3-1749-1E9DDEFCDB9D}"/>
          </ac:grpSpMkLst>
        </pc:grpChg>
        <pc:picChg chg="mod">
          <ac:chgData name="MARINHO-DA-SILVA Isabelle (renexter)" userId="fa8761ec-2d95-4f3d-938a-cbccd5b72267" providerId="ADAL" clId="{EC5D1A60-935B-46FE-9535-39AE8806D922}" dt="2023-11-27T12:52:24.933" v="3583" actId="1076"/>
          <ac:picMkLst>
            <pc:docMk/>
            <pc:sldMk cId="3176684479" sldId="266"/>
            <ac:picMk id="7170" creationId="{00000000-0000-0000-0000-000000000000}"/>
          </ac:picMkLst>
        </pc:picChg>
      </pc:sldChg>
      <pc:sldChg chg="addSp delSp modSp mod">
        <pc:chgData name="MARINHO-DA-SILVA Isabelle (renexter)" userId="fa8761ec-2d95-4f3d-938a-cbccd5b72267" providerId="ADAL" clId="{EC5D1A60-935B-46FE-9535-39AE8806D922}" dt="2023-11-27T12:55:27.496" v="3651" actId="20577"/>
        <pc:sldMkLst>
          <pc:docMk/>
          <pc:sldMk cId="3325773767" sldId="267"/>
        </pc:sldMkLst>
        <pc:spChg chg="del">
          <ac:chgData name="MARINHO-DA-SILVA Isabelle (renexter)" userId="fa8761ec-2d95-4f3d-938a-cbccd5b72267" providerId="ADAL" clId="{EC5D1A60-935B-46FE-9535-39AE8806D922}" dt="2023-11-27T12:54:55.431" v="3615" actId="478"/>
          <ac:spMkLst>
            <pc:docMk/>
            <pc:sldMk cId="3325773767" sldId="267"/>
            <ac:spMk id="2" creationId="{00000000-0000-0000-0000-000000000000}"/>
          </ac:spMkLst>
        </pc:spChg>
        <pc:spChg chg="add del mod">
          <ac:chgData name="MARINHO-DA-SILVA Isabelle (renexter)" userId="fa8761ec-2d95-4f3d-938a-cbccd5b72267" providerId="ADAL" clId="{EC5D1A60-935B-46FE-9535-39AE8806D922}" dt="2023-11-27T12:54:58.219" v="3616" actId="478"/>
          <ac:spMkLst>
            <pc:docMk/>
            <pc:sldMk cId="3325773767" sldId="267"/>
            <ac:spMk id="5" creationId="{1680D128-BC33-44F4-8C57-E96DBF04D04E}"/>
          </ac:spMkLst>
        </pc:spChg>
        <pc:spChg chg="add mod">
          <ac:chgData name="MARINHO-DA-SILVA Isabelle (renexter)" userId="fa8761ec-2d95-4f3d-938a-cbccd5b72267" providerId="ADAL" clId="{EC5D1A60-935B-46FE-9535-39AE8806D922}" dt="2023-11-27T12:55:20.958" v="3648" actId="14100"/>
          <ac:spMkLst>
            <pc:docMk/>
            <pc:sldMk cId="3325773767" sldId="267"/>
            <ac:spMk id="6" creationId="{92447C56-1D78-B9FD-8DAD-477A7AB804F6}"/>
          </ac:spMkLst>
        </pc:spChg>
        <pc:spChg chg="add mod">
          <ac:chgData name="MARINHO-DA-SILVA Isabelle (renexter)" userId="fa8761ec-2d95-4f3d-938a-cbccd5b72267" providerId="ADAL" clId="{EC5D1A60-935B-46FE-9535-39AE8806D922}" dt="2023-11-27T12:55:27.496" v="3651" actId="20577"/>
          <ac:spMkLst>
            <pc:docMk/>
            <pc:sldMk cId="3325773767" sldId="267"/>
            <ac:spMk id="7" creationId="{86F6F7B6-8304-51EC-B33F-28D9C0368D4D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00:12:58.578" v="2516" actId="1036"/>
        <pc:sldMkLst>
          <pc:docMk/>
          <pc:sldMk cId="3246510431" sldId="268"/>
        </pc:sldMkLst>
        <pc:spChg chg="del mod">
          <ac:chgData name="MARINHO-DA-SILVA Isabelle (renexter)" userId="fa8761ec-2d95-4f3d-938a-cbccd5b72267" providerId="ADAL" clId="{EC5D1A60-935B-46FE-9535-39AE8806D922}" dt="2023-11-27T00:11:44.473" v="2503" actId="478"/>
          <ac:spMkLst>
            <pc:docMk/>
            <pc:sldMk cId="3246510431" sldId="268"/>
            <ac:spMk id="2" creationId="{00000000-0000-0000-0000-000000000000}"/>
          </ac:spMkLst>
        </pc:spChg>
        <pc:spChg chg="add del mod">
          <ac:chgData name="MARINHO-DA-SILVA Isabelle (renexter)" userId="fa8761ec-2d95-4f3d-938a-cbccd5b72267" providerId="ADAL" clId="{EC5D1A60-935B-46FE-9535-39AE8806D922}" dt="2023-11-27T00:11:46.518" v="2505" actId="478"/>
          <ac:spMkLst>
            <pc:docMk/>
            <pc:sldMk cId="3246510431" sldId="268"/>
            <ac:spMk id="4" creationId="{8B8ACD7B-4946-ACD2-BEBA-5FCD92DBA3C9}"/>
          </ac:spMkLst>
        </pc:spChg>
        <pc:spChg chg="add mod">
          <ac:chgData name="MARINHO-DA-SILVA Isabelle (renexter)" userId="fa8761ec-2d95-4f3d-938a-cbccd5b72267" providerId="ADAL" clId="{EC5D1A60-935B-46FE-9535-39AE8806D922}" dt="2023-11-27T00:12:50.300" v="2514" actId="1036"/>
          <ac:spMkLst>
            <pc:docMk/>
            <pc:sldMk cId="3246510431" sldId="268"/>
            <ac:spMk id="5" creationId="{06D77908-5F27-5B7B-BC89-D703BE88867E}"/>
          </ac:spMkLst>
        </pc:spChg>
        <pc:spChg chg="add mod">
          <ac:chgData name="MARINHO-DA-SILVA Isabelle (renexter)" userId="fa8761ec-2d95-4f3d-938a-cbccd5b72267" providerId="ADAL" clId="{EC5D1A60-935B-46FE-9535-39AE8806D922}" dt="2023-11-27T00:12:58.578" v="2516" actId="1036"/>
          <ac:spMkLst>
            <pc:docMk/>
            <pc:sldMk cId="3246510431" sldId="268"/>
            <ac:spMk id="6" creationId="{15A029E8-AE9F-68FF-0508-4985BC9165B5}"/>
          </ac:spMkLst>
        </pc:spChg>
      </pc:sldChg>
      <pc:sldChg chg="addSp delSp modSp del mod">
        <pc:chgData name="MARINHO-DA-SILVA Isabelle (renexter)" userId="fa8761ec-2d95-4f3d-938a-cbccd5b72267" providerId="ADAL" clId="{EC5D1A60-935B-46FE-9535-39AE8806D922}" dt="2023-11-27T00:09:10.725" v="2479" actId="47"/>
        <pc:sldMkLst>
          <pc:docMk/>
          <pc:sldMk cId="1654285728" sldId="269"/>
        </pc:sldMkLst>
        <pc:spChg chg="del">
          <ac:chgData name="MARINHO-DA-SILVA Isabelle (renexter)" userId="fa8761ec-2d95-4f3d-938a-cbccd5b72267" providerId="ADAL" clId="{EC5D1A60-935B-46FE-9535-39AE8806D922}" dt="2023-11-27T00:08:10.816" v="2468" actId="478"/>
          <ac:spMkLst>
            <pc:docMk/>
            <pc:sldMk cId="1654285728" sldId="269"/>
            <ac:spMk id="2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00:08:07.321" v="2467"/>
          <ac:spMkLst>
            <pc:docMk/>
            <pc:sldMk cId="1654285728" sldId="269"/>
            <ac:spMk id="5" creationId="{1268A20C-024D-ED65-57B2-FEF7C9DD6515}"/>
          </ac:spMkLst>
        </pc:spChg>
        <pc:spChg chg="mod">
          <ac:chgData name="MARINHO-DA-SILVA Isabelle (renexter)" userId="fa8761ec-2d95-4f3d-938a-cbccd5b72267" providerId="ADAL" clId="{EC5D1A60-935B-46FE-9535-39AE8806D922}" dt="2023-11-27T00:08:07.321" v="2467"/>
          <ac:spMkLst>
            <pc:docMk/>
            <pc:sldMk cId="1654285728" sldId="269"/>
            <ac:spMk id="6" creationId="{9EF4078F-D740-CA59-B240-F178381775D0}"/>
          </ac:spMkLst>
        </pc:spChg>
        <pc:spChg chg="add del mod">
          <ac:chgData name="MARINHO-DA-SILVA Isabelle (renexter)" userId="fa8761ec-2d95-4f3d-938a-cbccd5b72267" providerId="ADAL" clId="{EC5D1A60-935B-46FE-9535-39AE8806D922}" dt="2023-11-27T00:08:13.340" v="2470" actId="478"/>
          <ac:spMkLst>
            <pc:docMk/>
            <pc:sldMk cId="1654285728" sldId="269"/>
            <ac:spMk id="8" creationId="{2F8C9722-A501-4C0F-6954-802868C0964C}"/>
          </ac:spMkLst>
        </pc:spChg>
        <pc:grpChg chg="add mod">
          <ac:chgData name="MARINHO-DA-SILVA Isabelle (renexter)" userId="fa8761ec-2d95-4f3d-938a-cbccd5b72267" providerId="ADAL" clId="{EC5D1A60-935B-46FE-9535-39AE8806D922}" dt="2023-11-27T00:08:29.296" v="2472" actId="1076"/>
          <ac:grpSpMkLst>
            <pc:docMk/>
            <pc:sldMk cId="1654285728" sldId="269"/>
            <ac:grpSpMk id="3" creationId="{8405E210-363F-DB2A-EDB9-13786E099575}"/>
          </ac:grpSpMkLst>
        </pc:grpChg>
      </pc:sldChg>
      <pc:sldChg chg="del">
        <pc:chgData name="MARINHO-DA-SILVA Isabelle (renexter)" userId="fa8761ec-2d95-4f3d-938a-cbccd5b72267" providerId="ADAL" clId="{EC5D1A60-935B-46FE-9535-39AE8806D922}" dt="2023-11-27T00:10:52.109" v="2501" actId="47"/>
        <pc:sldMkLst>
          <pc:docMk/>
          <pc:sldMk cId="1601038037" sldId="270"/>
        </pc:sldMkLst>
      </pc:sldChg>
      <pc:sldChg chg="addSp delSp modSp mod modAnim">
        <pc:chgData name="MARINHO-DA-SILVA Isabelle (renexter)" userId="fa8761ec-2d95-4f3d-938a-cbccd5b72267" providerId="ADAL" clId="{EC5D1A60-935B-46FE-9535-39AE8806D922}" dt="2023-11-27T12:57:20.236" v="3668" actId="1038"/>
        <pc:sldMkLst>
          <pc:docMk/>
          <pc:sldMk cId="3026530793" sldId="271"/>
        </pc:sldMkLst>
        <pc:spChg chg="del">
          <ac:chgData name="MARINHO-DA-SILVA Isabelle (renexter)" userId="fa8761ec-2d95-4f3d-938a-cbccd5b72267" providerId="ADAL" clId="{EC5D1A60-935B-46FE-9535-39AE8806D922}" dt="2023-11-27T12:03:02.288" v="3382" actId="478"/>
          <ac:spMkLst>
            <pc:docMk/>
            <pc:sldMk cId="3026530793" sldId="271"/>
            <ac:spMk id="2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2:56:43.028" v="3667" actId="1076"/>
          <ac:spMkLst>
            <pc:docMk/>
            <pc:sldMk cId="3026530793" sldId="271"/>
            <ac:spMk id="3" creationId="{00000000-0000-0000-0000-000000000000}"/>
          </ac:spMkLst>
        </pc:spChg>
        <pc:spChg chg="add del mod">
          <ac:chgData name="MARINHO-DA-SILVA Isabelle (renexter)" userId="fa8761ec-2d95-4f3d-938a-cbccd5b72267" providerId="ADAL" clId="{EC5D1A60-935B-46FE-9535-39AE8806D922}" dt="2023-11-27T12:39:29.003" v="3432" actId="478"/>
          <ac:spMkLst>
            <pc:docMk/>
            <pc:sldMk cId="3026530793" sldId="271"/>
            <ac:spMk id="6" creationId="{F5556E23-A11D-EEBC-E790-18D4C7BFD0D0}"/>
          </ac:spMkLst>
        </pc:spChg>
        <pc:spChg chg="add mod">
          <ac:chgData name="MARINHO-DA-SILVA Isabelle (renexter)" userId="fa8761ec-2d95-4f3d-938a-cbccd5b72267" providerId="ADAL" clId="{EC5D1A60-935B-46FE-9535-39AE8806D922}" dt="2023-11-27T12:40:07.345" v="3446" actId="14100"/>
          <ac:spMkLst>
            <pc:docMk/>
            <pc:sldMk cId="3026530793" sldId="271"/>
            <ac:spMk id="7" creationId="{584010F4-A06B-7284-B263-272076D7B234}"/>
          </ac:spMkLst>
        </pc:spChg>
        <pc:spChg chg="add mod">
          <ac:chgData name="MARINHO-DA-SILVA Isabelle (renexter)" userId="fa8761ec-2d95-4f3d-938a-cbccd5b72267" providerId="ADAL" clId="{EC5D1A60-935B-46FE-9535-39AE8806D922}" dt="2023-11-27T12:40:10.462" v="3447" actId="1076"/>
          <ac:spMkLst>
            <pc:docMk/>
            <pc:sldMk cId="3026530793" sldId="271"/>
            <ac:spMk id="8" creationId="{90916067-61FC-1821-A8DD-C6219AE6E0D9}"/>
          </ac:spMkLst>
        </pc:spChg>
        <pc:spChg chg="add mod">
          <ac:chgData name="MARINHO-DA-SILVA Isabelle (renexter)" userId="fa8761ec-2d95-4f3d-938a-cbccd5b72267" providerId="ADAL" clId="{EC5D1A60-935B-46FE-9535-39AE8806D922}" dt="2023-11-27T12:47:33.820" v="3530" actId="20577"/>
          <ac:spMkLst>
            <pc:docMk/>
            <pc:sldMk cId="3026530793" sldId="271"/>
            <ac:spMk id="10" creationId="{E2A2A255-76BA-02C0-3B5D-1E3069CCDEFF}"/>
          </ac:spMkLst>
        </pc:spChg>
        <pc:spChg chg="add mod">
          <ac:chgData name="MARINHO-DA-SILVA Isabelle (renexter)" userId="fa8761ec-2d95-4f3d-938a-cbccd5b72267" providerId="ADAL" clId="{EC5D1A60-935B-46FE-9535-39AE8806D922}" dt="2023-11-27T12:57:20.236" v="3668" actId="1038"/>
          <ac:spMkLst>
            <pc:docMk/>
            <pc:sldMk cId="3026530793" sldId="271"/>
            <ac:spMk id="12" creationId="{3DED49EF-8932-2AAF-DAAF-06A7449341BC}"/>
          </ac:spMkLst>
        </pc:spChg>
        <pc:picChg chg="add del mod">
          <ac:chgData name="MARINHO-DA-SILVA Isabelle (renexter)" userId="fa8761ec-2d95-4f3d-938a-cbccd5b72267" providerId="ADAL" clId="{EC5D1A60-935B-46FE-9535-39AE8806D922}" dt="2023-11-27T12:45:11.822" v="3519" actId="478"/>
          <ac:picMkLst>
            <pc:docMk/>
            <pc:sldMk cId="3026530793" sldId="271"/>
            <ac:picMk id="4" creationId="{6EE81922-456E-6EED-4E6C-2BE51B34F9A3}"/>
          </ac:picMkLst>
        </pc:picChg>
        <pc:picChg chg="add mod">
          <ac:chgData name="MARINHO-DA-SILVA Isabelle (renexter)" userId="fa8761ec-2d95-4f3d-938a-cbccd5b72267" providerId="ADAL" clId="{EC5D1A60-935B-46FE-9535-39AE8806D922}" dt="2023-11-27T12:46:23.592" v="3528" actId="1076"/>
          <ac:picMkLst>
            <pc:docMk/>
            <pc:sldMk cId="3026530793" sldId="271"/>
            <ac:picMk id="14" creationId="{DEAB470F-DD67-6A06-3C56-6DF8D82680D8}"/>
          </ac:picMkLst>
        </pc:picChg>
      </pc:sldChg>
      <pc:sldChg chg="addSp delSp modSp mod">
        <pc:chgData name="MARINHO-DA-SILVA Isabelle (renexter)" userId="fa8761ec-2d95-4f3d-938a-cbccd5b72267" providerId="ADAL" clId="{EC5D1A60-935B-46FE-9535-39AE8806D922}" dt="2023-11-27T12:55:42.043" v="3655" actId="478"/>
        <pc:sldMkLst>
          <pc:docMk/>
          <pc:sldMk cId="3470509599" sldId="272"/>
        </pc:sldMkLst>
        <pc:spChg chg="del mod">
          <ac:chgData name="MARINHO-DA-SILVA Isabelle (renexter)" userId="fa8761ec-2d95-4f3d-938a-cbccd5b72267" providerId="ADAL" clId="{EC5D1A60-935B-46FE-9535-39AE8806D922}" dt="2023-11-27T12:55:39.678" v="3654" actId="478"/>
          <ac:spMkLst>
            <pc:docMk/>
            <pc:sldMk cId="3470509599" sldId="272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2:55:36.990" v="3652"/>
          <ac:spMkLst>
            <pc:docMk/>
            <pc:sldMk cId="3470509599" sldId="272"/>
            <ac:spMk id="3" creationId="{9A00C70A-E419-665F-B55E-8771671CE251}"/>
          </ac:spMkLst>
        </pc:spChg>
        <pc:spChg chg="add mod">
          <ac:chgData name="MARINHO-DA-SILVA Isabelle (renexter)" userId="fa8761ec-2d95-4f3d-938a-cbccd5b72267" providerId="ADAL" clId="{EC5D1A60-935B-46FE-9535-39AE8806D922}" dt="2023-11-27T12:55:36.990" v="3652"/>
          <ac:spMkLst>
            <pc:docMk/>
            <pc:sldMk cId="3470509599" sldId="272"/>
            <ac:spMk id="4" creationId="{DAF80DE8-6A72-44A9-9701-5A1E4BA843E0}"/>
          </ac:spMkLst>
        </pc:spChg>
        <pc:spChg chg="add del mod">
          <ac:chgData name="MARINHO-DA-SILVA Isabelle (renexter)" userId="fa8761ec-2d95-4f3d-938a-cbccd5b72267" providerId="ADAL" clId="{EC5D1A60-935B-46FE-9535-39AE8806D922}" dt="2023-11-27T12:55:42.043" v="3655" actId="478"/>
          <ac:spMkLst>
            <pc:docMk/>
            <pc:sldMk cId="3470509599" sldId="272"/>
            <ac:spMk id="7" creationId="{8EC78266-2F9B-3FEE-AD1E-406641AC5455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2:55:49.667" v="3658"/>
        <pc:sldMkLst>
          <pc:docMk/>
          <pc:sldMk cId="2641148116" sldId="274"/>
        </pc:sldMkLst>
        <pc:spChg chg="del">
          <ac:chgData name="MARINHO-DA-SILVA Isabelle (renexter)" userId="fa8761ec-2d95-4f3d-938a-cbccd5b72267" providerId="ADAL" clId="{EC5D1A60-935B-46FE-9535-39AE8806D922}" dt="2023-11-27T12:55:46.589" v="3656" actId="478"/>
          <ac:spMkLst>
            <pc:docMk/>
            <pc:sldMk cId="2641148116" sldId="274"/>
            <ac:spMk id="2" creationId="{00000000-0000-0000-0000-000000000000}"/>
          </ac:spMkLst>
        </pc:spChg>
        <pc:spChg chg="add del mod">
          <ac:chgData name="MARINHO-DA-SILVA Isabelle (renexter)" userId="fa8761ec-2d95-4f3d-938a-cbccd5b72267" providerId="ADAL" clId="{EC5D1A60-935B-46FE-9535-39AE8806D922}" dt="2023-11-27T12:55:48.984" v="3657" actId="478"/>
          <ac:spMkLst>
            <pc:docMk/>
            <pc:sldMk cId="2641148116" sldId="274"/>
            <ac:spMk id="4" creationId="{8D41F3FB-CE57-3F6D-ECAC-ED207D2EF2B9}"/>
          </ac:spMkLst>
        </pc:spChg>
        <pc:spChg chg="add mod">
          <ac:chgData name="MARINHO-DA-SILVA Isabelle (renexter)" userId="fa8761ec-2d95-4f3d-938a-cbccd5b72267" providerId="ADAL" clId="{EC5D1A60-935B-46FE-9535-39AE8806D922}" dt="2023-11-27T12:55:49.667" v="3658"/>
          <ac:spMkLst>
            <pc:docMk/>
            <pc:sldMk cId="2641148116" sldId="274"/>
            <ac:spMk id="6" creationId="{1BAE7333-613A-CA8C-9C3D-71ED5E8FD909}"/>
          </ac:spMkLst>
        </pc:spChg>
        <pc:spChg chg="add mod">
          <ac:chgData name="MARINHO-DA-SILVA Isabelle (renexter)" userId="fa8761ec-2d95-4f3d-938a-cbccd5b72267" providerId="ADAL" clId="{EC5D1A60-935B-46FE-9535-39AE8806D922}" dt="2023-11-27T12:55:49.667" v="3658"/>
          <ac:spMkLst>
            <pc:docMk/>
            <pc:sldMk cId="2641148116" sldId="274"/>
            <ac:spMk id="16" creationId="{DA87BF6E-A3BD-8EFA-5E4B-EE1FBFADB62A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4:42:25.323" v="4667" actId="478"/>
        <pc:sldMkLst>
          <pc:docMk/>
          <pc:sldMk cId="1828051036" sldId="276"/>
        </pc:sldMkLst>
        <pc:spChg chg="del">
          <ac:chgData name="MARINHO-DA-SILVA Isabelle (renexter)" userId="fa8761ec-2d95-4f3d-938a-cbccd5b72267" providerId="ADAL" clId="{EC5D1A60-935B-46FE-9535-39AE8806D922}" dt="2023-11-27T12:55:54.098" v="3659" actId="478"/>
          <ac:spMkLst>
            <pc:docMk/>
            <pc:sldMk cId="1828051036" sldId="276"/>
            <ac:spMk id="2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4:41:18.961" v="4652" actId="1035"/>
          <ac:spMkLst>
            <pc:docMk/>
            <pc:sldMk cId="1828051036" sldId="276"/>
            <ac:spMk id="3" creationId="{00000000-0000-0000-0000-000000000000}"/>
          </ac:spMkLst>
        </pc:spChg>
        <pc:spChg chg="add del mod">
          <ac:chgData name="MARINHO-DA-SILVA Isabelle (renexter)" userId="fa8761ec-2d95-4f3d-938a-cbccd5b72267" providerId="ADAL" clId="{EC5D1A60-935B-46FE-9535-39AE8806D922}" dt="2023-11-27T12:55:57.217" v="3660" actId="478"/>
          <ac:spMkLst>
            <pc:docMk/>
            <pc:sldMk cId="1828051036" sldId="276"/>
            <ac:spMk id="5" creationId="{21B05F1A-250C-49AD-A128-2CA0186768AE}"/>
          </ac:spMkLst>
        </pc:spChg>
        <pc:spChg chg="add mod">
          <ac:chgData name="MARINHO-DA-SILVA Isabelle (renexter)" userId="fa8761ec-2d95-4f3d-938a-cbccd5b72267" providerId="ADAL" clId="{EC5D1A60-935B-46FE-9535-39AE8806D922}" dt="2023-11-27T12:55:57.834" v="3661"/>
          <ac:spMkLst>
            <pc:docMk/>
            <pc:sldMk cId="1828051036" sldId="276"/>
            <ac:spMk id="6" creationId="{E0C7A7FA-FE4A-7874-BF09-3D6762A8E399}"/>
          </ac:spMkLst>
        </pc:spChg>
        <pc:spChg chg="add mod">
          <ac:chgData name="MARINHO-DA-SILVA Isabelle (renexter)" userId="fa8761ec-2d95-4f3d-938a-cbccd5b72267" providerId="ADAL" clId="{EC5D1A60-935B-46FE-9535-39AE8806D922}" dt="2023-11-27T12:55:57.834" v="3661"/>
          <ac:spMkLst>
            <pc:docMk/>
            <pc:sldMk cId="1828051036" sldId="276"/>
            <ac:spMk id="7" creationId="{3513102C-6988-5B5F-BA1D-E2C5F72F3918}"/>
          </ac:spMkLst>
        </pc:spChg>
        <pc:picChg chg="add del mod">
          <ac:chgData name="MARINHO-DA-SILVA Isabelle (renexter)" userId="fa8761ec-2d95-4f3d-938a-cbccd5b72267" providerId="ADAL" clId="{EC5D1A60-935B-46FE-9535-39AE8806D922}" dt="2023-11-27T14:42:25.323" v="4667" actId="478"/>
          <ac:picMkLst>
            <pc:docMk/>
            <pc:sldMk cId="1828051036" sldId="276"/>
            <ac:picMk id="9" creationId="{F66FEEA9-A3EA-ECF4-522C-6A92F33E6C0D}"/>
          </ac:picMkLst>
        </pc:picChg>
        <pc:picChg chg="add del mod">
          <ac:chgData name="MARINHO-DA-SILVA Isabelle (renexter)" userId="fa8761ec-2d95-4f3d-938a-cbccd5b72267" providerId="ADAL" clId="{EC5D1A60-935B-46FE-9535-39AE8806D922}" dt="2023-11-27T14:42:24.783" v="4666" actId="931"/>
          <ac:picMkLst>
            <pc:docMk/>
            <pc:sldMk cId="1828051036" sldId="276"/>
            <ac:picMk id="11" creationId="{1A1F4AC4-0F1A-3470-7EC3-49A0AD280979}"/>
          </ac:picMkLst>
        </pc:picChg>
      </pc:sldChg>
      <pc:sldChg chg="addSp delSp modSp mod">
        <pc:chgData name="MARINHO-DA-SILVA Isabelle (renexter)" userId="fa8761ec-2d95-4f3d-938a-cbccd5b72267" providerId="ADAL" clId="{EC5D1A60-935B-46FE-9535-39AE8806D922}" dt="2023-11-27T12:58:38.172" v="3699" actId="14100"/>
        <pc:sldMkLst>
          <pc:docMk/>
          <pc:sldMk cId="3136498881" sldId="280"/>
        </pc:sldMkLst>
        <pc:spChg chg="del">
          <ac:chgData name="MARINHO-DA-SILVA Isabelle (renexter)" userId="fa8761ec-2d95-4f3d-938a-cbccd5b72267" providerId="ADAL" clId="{EC5D1A60-935B-46FE-9535-39AE8806D922}" dt="2023-11-27T12:58:21.847" v="3677" actId="478"/>
          <ac:spMkLst>
            <pc:docMk/>
            <pc:sldMk cId="3136498881" sldId="280"/>
            <ac:spMk id="2" creationId="{00000000-0000-0000-0000-000000000000}"/>
          </ac:spMkLst>
        </pc:spChg>
        <pc:spChg chg="add del mod">
          <ac:chgData name="MARINHO-DA-SILVA Isabelle (renexter)" userId="fa8761ec-2d95-4f3d-938a-cbccd5b72267" providerId="ADAL" clId="{EC5D1A60-935B-46FE-9535-39AE8806D922}" dt="2023-11-27T12:58:23.061" v="3678" actId="478"/>
          <ac:spMkLst>
            <pc:docMk/>
            <pc:sldMk cId="3136498881" sldId="280"/>
            <ac:spMk id="4" creationId="{A40E7D9A-5453-F640-F1C9-491635FE278C}"/>
          </ac:spMkLst>
        </pc:spChg>
        <pc:spChg chg="add mod">
          <ac:chgData name="MARINHO-DA-SILVA Isabelle (renexter)" userId="fa8761ec-2d95-4f3d-938a-cbccd5b72267" providerId="ADAL" clId="{EC5D1A60-935B-46FE-9535-39AE8806D922}" dt="2023-11-27T12:58:38.172" v="3699" actId="14100"/>
          <ac:spMkLst>
            <pc:docMk/>
            <pc:sldMk cId="3136498881" sldId="280"/>
            <ac:spMk id="6" creationId="{CB3C12C5-79C0-3126-5032-9C8F4B31E33C}"/>
          </ac:spMkLst>
        </pc:spChg>
        <pc:spChg chg="add mod">
          <ac:chgData name="MARINHO-DA-SILVA Isabelle (renexter)" userId="fa8761ec-2d95-4f3d-938a-cbccd5b72267" providerId="ADAL" clId="{EC5D1A60-935B-46FE-9535-39AE8806D922}" dt="2023-11-27T12:58:29.961" v="3697" actId="20577"/>
          <ac:spMkLst>
            <pc:docMk/>
            <pc:sldMk cId="3136498881" sldId="280"/>
            <ac:spMk id="7" creationId="{0E3B1C9F-9463-DC27-E457-9277419CDFEE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2:59:15.118" v="3719" actId="14100"/>
        <pc:sldMkLst>
          <pc:docMk/>
          <pc:sldMk cId="1907983184" sldId="281"/>
        </pc:sldMkLst>
        <pc:spChg chg="del mod">
          <ac:chgData name="MARINHO-DA-SILVA Isabelle (renexter)" userId="fa8761ec-2d95-4f3d-938a-cbccd5b72267" providerId="ADAL" clId="{EC5D1A60-935B-46FE-9535-39AE8806D922}" dt="2023-11-27T12:59:10.522" v="3717" actId="478"/>
          <ac:spMkLst>
            <pc:docMk/>
            <pc:sldMk cId="1907983184" sldId="281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2:59:15.118" v="3719" actId="14100"/>
          <ac:spMkLst>
            <pc:docMk/>
            <pc:sldMk cId="1907983184" sldId="281"/>
            <ac:spMk id="3" creationId="{6A917D37-4580-68AC-4A0B-A24BA8049463}"/>
          </ac:spMkLst>
        </pc:spChg>
        <pc:spChg chg="add del mod">
          <ac:chgData name="MARINHO-DA-SILVA Isabelle (renexter)" userId="fa8761ec-2d95-4f3d-938a-cbccd5b72267" providerId="ADAL" clId="{EC5D1A60-935B-46FE-9535-39AE8806D922}" dt="2023-11-27T12:59:08.446" v="3716" actId="478"/>
          <ac:spMkLst>
            <pc:docMk/>
            <pc:sldMk cId="1907983184" sldId="281"/>
            <ac:spMk id="4" creationId="{60653D59-7DDB-7724-0449-7DB631DE73CF}"/>
          </ac:spMkLst>
        </pc:spChg>
        <pc:spChg chg="add del mod">
          <ac:chgData name="MARINHO-DA-SILVA Isabelle (renexter)" userId="fa8761ec-2d95-4f3d-938a-cbccd5b72267" providerId="ADAL" clId="{EC5D1A60-935B-46FE-9535-39AE8806D922}" dt="2023-11-27T12:59:12.126" v="3718" actId="478"/>
          <ac:spMkLst>
            <pc:docMk/>
            <pc:sldMk cId="1907983184" sldId="281"/>
            <ac:spMk id="7" creationId="{E66F62D0-CC6C-4FF0-4474-EF4F0794780F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3:54:17.028" v="4265" actId="478"/>
        <pc:sldMkLst>
          <pc:docMk/>
          <pc:sldMk cId="1670802450" sldId="283"/>
        </pc:sldMkLst>
        <pc:spChg chg="del mod">
          <ac:chgData name="MARINHO-DA-SILVA Isabelle (renexter)" userId="fa8761ec-2d95-4f3d-938a-cbccd5b72267" providerId="ADAL" clId="{EC5D1A60-935B-46FE-9535-39AE8806D922}" dt="2023-11-27T13:17:26.970" v="3748" actId="478"/>
          <ac:spMkLst>
            <pc:docMk/>
            <pc:sldMk cId="1670802450" sldId="283"/>
            <ac:spMk id="2" creationId="{00000000-0000-0000-0000-000000000000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54:17.028" v="4265" actId="478"/>
          <ac:spMkLst>
            <pc:docMk/>
            <pc:sldMk cId="1670802450" sldId="283"/>
            <ac:spMk id="3" creationId="{4BF871A8-3F74-2A9B-F23B-BCB5A6F7CD06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54:17.028" v="4265" actId="478"/>
          <ac:spMkLst>
            <pc:docMk/>
            <pc:sldMk cId="1670802450" sldId="283"/>
            <ac:spMk id="4" creationId="{53B005CF-6CDF-1128-D7DC-ECAEE20F1FCC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17:28.956" v="3749" actId="478"/>
          <ac:spMkLst>
            <pc:docMk/>
            <pc:sldMk cId="1670802450" sldId="283"/>
            <ac:spMk id="6" creationId="{698E78E7-E062-8ED1-D40A-8BC99C12FA13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54:16.840" v="4264"/>
          <ac:spMkLst>
            <pc:docMk/>
            <pc:sldMk cId="1670802450" sldId="283"/>
            <ac:spMk id="7" creationId="{BE685569-F14C-A1AE-ADB4-2BD41DD0FBA7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54:16.840" v="4264"/>
          <ac:spMkLst>
            <pc:docMk/>
            <pc:sldMk cId="1670802450" sldId="283"/>
            <ac:spMk id="8" creationId="{823ECAF7-6E52-074D-C5F4-5CDC6A763755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3:17:50.542" v="3774"/>
        <pc:sldMkLst>
          <pc:docMk/>
          <pc:sldMk cId="3002752962" sldId="284"/>
        </pc:sldMkLst>
        <pc:spChg chg="del">
          <ac:chgData name="MARINHO-DA-SILVA Isabelle (renexter)" userId="fa8761ec-2d95-4f3d-938a-cbccd5b72267" providerId="ADAL" clId="{EC5D1A60-935B-46FE-9535-39AE8806D922}" dt="2023-11-27T13:17:48.357" v="3772" actId="478"/>
          <ac:spMkLst>
            <pc:docMk/>
            <pc:sldMk cId="3002752962" sldId="284"/>
            <ac:spMk id="2" creationId="{00000000-0000-0000-0000-000000000000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17:49.172" v="3773" actId="478"/>
          <ac:spMkLst>
            <pc:docMk/>
            <pc:sldMk cId="3002752962" sldId="284"/>
            <ac:spMk id="4" creationId="{6045E290-0601-A722-D3D6-9369C26BC80D}"/>
          </ac:spMkLst>
        </pc:spChg>
        <pc:spChg chg="add mod">
          <ac:chgData name="MARINHO-DA-SILVA Isabelle (renexter)" userId="fa8761ec-2d95-4f3d-938a-cbccd5b72267" providerId="ADAL" clId="{EC5D1A60-935B-46FE-9535-39AE8806D922}" dt="2023-11-27T13:17:50.542" v="3774"/>
          <ac:spMkLst>
            <pc:docMk/>
            <pc:sldMk cId="3002752962" sldId="284"/>
            <ac:spMk id="5" creationId="{6A0CB6F7-26C9-2509-966B-D64E61CDE391}"/>
          </ac:spMkLst>
        </pc:spChg>
        <pc:spChg chg="add mod">
          <ac:chgData name="MARINHO-DA-SILVA Isabelle (renexter)" userId="fa8761ec-2d95-4f3d-938a-cbccd5b72267" providerId="ADAL" clId="{EC5D1A60-935B-46FE-9535-39AE8806D922}" dt="2023-11-27T13:17:50.542" v="3774"/>
          <ac:spMkLst>
            <pc:docMk/>
            <pc:sldMk cId="3002752962" sldId="284"/>
            <ac:spMk id="6" creationId="{E56BC162-D437-E7E3-FE40-A79222142692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4:44:55.946" v="4678" actId="255"/>
        <pc:sldMkLst>
          <pc:docMk/>
          <pc:sldMk cId="2876419321" sldId="285"/>
        </pc:sldMkLst>
        <pc:spChg chg="del">
          <ac:chgData name="MARINHO-DA-SILVA Isabelle (renexter)" userId="fa8761ec-2d95-4f3d-938a-cbccd5b72267" providerId="ADAL" clId="{EC5D1A60-935B-46FE-9535-39AE8806D922}" dt="2023-11-27T13:18:08.302" v="3775" actId="478"/>
          <ac:spMkLst>
            <pc:docMk/>
            <pc:sldMk cId="2876419321" sldId="285"/>
            <ac:spMk id="2" creationId="{00000000-0000-0000-0000-000000000000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18:10.511" v="3776" actId="478"/>
          <ac:spMkLst>
            <pc:docMk/>
            <pc:sldMk cId="2876419321" sldId="285"/>
            <ac:spMk id="4" creationId="{FD9AE618-B582-D54E-2EEA-2BC9BCF97D87}"/>
          </ac:spMkLst>
        </pc:spChg>
        <pc:spChg chg="add mod">
          <ac:chgData name="MARINHO-DA-SILVA Isabelle (renexter)" userId="fa8761ec-2d95-4f3d-938a-cbccd5b72267" providerId="ADAL" clId="{EC5D1A60-935B-46FE-9535-39AE8806D922}" dt="2023-11-27T13:18:21.827" v="3799" actId="14100"/>
          <ac:spMkLst>
            <pc:docMk/>
            <pc:sldMk cId="2876419321" sldId="285"/>
            <ac:spMk id="5" creationId="{2487A823-4227-CBB8-3A41-4E0245BE613D}"/>
          </ac:spMkLst>
        </pc:spChg>
        <pc:spChg chg="add mod">
          <ac:chgData name="MARINHO-DA-SILVA Isabelle (renexter)" userId="fa8761ec-2d95-4f3d-938a-cbccd5b72267" providerId="ADAL" clId="{EC5D1A60-935B-46FE-9535-39AE8806D922}" dt="2023-11-27T13:18:18.290" v="3798" actId="20577"/>
          <ac:spMkLst>
            <pc:docMk/>
            <pc:sldMk cId="2876419321" sldId="285"/>
            <ac:spMk id="6" creationId="{96E04433-1ACF-2F37-AAB1-B27C2856FB44}"/>
          </ac:spMkLst>
        </pc:spChg>
        <pc:spChg chg="add mod">
          <ac:chgData name="MARINHO-DA-SILVA Isabelle (renexter)" userId="fa8761ec-2d95-4f3d-938a-cbccd5b72267" providerId="ADAL" clId="{EC5D1A60-935B-46FE-9535-39AE8806D922}" dt="2023-11-27T14:44:47.414" v="4676" actId="255"/>
          <ac:spMkLst>
            <pc:docMk/>
            <pc:sldMk cId="2876419321" sldId="285"/>
            <ac:spMk id="8" creationId="{769E7A35-E4BC-7B02-CC83-87D022DA26D0}"/>
          </ac:spMkLst>
        </pc:spChg>
        <pc:spChg chg="add mod">
          <ac:chgData name="MARINHO-DA-SILVA Isabelle (renexter)" userId="fa8761ec-2d95-4f3d-938a-cbccd5b72267" providerId="ADAL" clId="{EC5D1A60-935B-46FE-9535-39AE8806D922}" dt="2023-11-27T14:44:55.946" v="4678" actId="255"/>
          <ac:spMkLst>
            <pc:docMk/>
            <pc:sldMk cId="2876419321" sldId="285"/>
            <ac:spMk id="10" creationId="{CF783E93-CE17-35E8-1130-850E012D6062}"/>
          </ac:spMkLst>
        </pc:spChg>
        <pc:spChg chg="del mod">
          <ac:chgData name="MARINHO-DA-SILVA Isabelle (renexter)" userId="fa8761ec-2d95-4f3d-938a-cbccd5b72267" providerId="ADAL" clId="{EC5D1A60-935B-46FE-9535-39AE8806D922}" dt="2023-11-27T13:19:49.844" v="3809" actId="478"/>
          <ac:spMkLst>
            <pc:docMk/>
            <pc:sldMk cId="2876419321" sldId="285"/>
            <ac:spMk id="11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4:44:53.328" v="4677" actId="255"/>
          <ac:spMkLst>
            <pc:docMk/>
            <pc:sldMk cId="2876419321" sldId="285"/>
            <ac:spMk id="13" creationId="{A9B14304-03B0-0EFB-8BDD-1ADDB55F5A21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19:53.368" v="3810" actId="478"/>
          <ac:spMkLst>
            <pc:docMk/>
            <pc:sldMk cId="2876419321" sldId="285"/>
            <ac:spMk id="15" creationId="{B72534C7-29AB-BB02-C586-19B7A92D130D}"/>
          </ac:spMkLst>
        </pc:spChg>
        <pc:grpChg chg="add mod">
          <ac:chgData name="MARINHO-DA-SILVA Isabelle (renexter)" userId="fa8761ec-2d95-4f3d-938a-cbccd5b72267" providerId="ADAL" clId="{EC5D1A60-935B-46FE-9535-39AE8806D922}" dt="2023-11-27T13:21:10.076" v="3827" actId="1076"/>
          <ac:grpSpMkLst>
            <pc:docMk/>
            <pc:sldMk cId="2876419321" sldId="285"/>
            <ac:grpSpMk id="16" creationId="{23BDF94F-53B6-7F97-1B23-C52A040F5AAD}"/>
          </ac:grpSpMkLst>
        </pc:grpChg>
        <pc:cxnChg chg="add mod">
          <ac:chgData name="MARINHO-DA-SILVA Isabelle (renexter)" userId="fa8761ec-2d95-4f3d-938a-cbccd5b72267" providerId="ADAL" clId="{EC5D1A60-935B-46FE-9535-39AE8806D922}" dt="2023-11-27T13:23:12.203" v="3838" actId="692"/>
          <ac:cxnSpMkLst>
            <pc:docMk/>
            <pc:sldMk cId="2876419321" sldId="285"/>
            <ac:cxnSpMk id="18" creationId="{7B4904BF-3B63-C46D-D35A-EDF2DA9958CD}"/>
          </ac:cxnSpMkLst>
        </pc:cxnChg>
        <pc:cxnChg chg="add mod">
          <ac:chgData name="MARINHO-DA-SILVA Isabelle (renexter)" userId="fa8761ec-2d95-4f3d-938a-cbccd5b72267" providerId="ADAL" clId="{EC5D1A60-935B-46FE-9535-39AE8806D922}" dt="2023-11-27T13:34:42.391" v="3856" actId="255"/>
          <ac:cxnSpMkLst>
            <pc:docMk/>
            <pc:sldMk cId="2876419321" sldId="285"/>
            <ac:cxnSpMk id="20" creationId="{5EACF72B-EFFB-B02B-3F87-3EBC432D0074}"/>
          </ac:cxnSpMkLst>
        </pc:cxnChg>
        <pc:cxnChg chg="add mod">
          <ac:chgData name="MARINHO-DA-SILVA Isabelle (renexter)" userId="fa8761ec-2d95-4f3d-938a-cbccd5b72267" providerId="ADAL" clId="{EC5D1A60-935B-46FE-9535-39AE8806D922}" dt="2023-11-27T13:23:12.203" v="3838" actId="692"/>
          <ac:cxnSpMkLst>
            <pc:docMk/>
            <pc:sldMk cId="2876419321" sldId="285"/>
            <ac:cxnSpMk id="22" creationId="{E4ED34AE-78D6-0431-BB74-E6ECA8CD07A3}"/>
          </ac:cxnSpMkLst>
        </pc:cxnChg>
      </pc:sldChg>
      <pc:sldChg chg="addSp delSp modSp mod">
        <pc:chgData name="MARINHO-DA-SILVA Isabelle (renexter)" userId="fa8761ec-2d95-4f3d-938a-cbccd5b72267" providerId="ADAL" clId="{EC5D1A60-935B-46FE-9535-39AE8806D922}" dt="2023-11-27T13:40:10.747" v="3939" actId="14861"/>
        <pc:sldMkLst>
          <pc:docMk/>
          <pc:sldMk cId="3893880925" sldId="286"/>
        </pc:sldMkLst>
        <pc:spChg chg="del mod">
          <ac:chgData name="MARINHO-DA-SILVA Isabelle (renexter)" userId="fa8761ec-2d95-4f3d-938a-cbccd5b72267" providerId="ADAL" clId="{EC5D1A60-935B-46FE-9535-39AE8806D922}" dt="2023-11-27T13:36:56.300" v="3862" actId="478"/>
          <ac:spMkLst>
            <pc:docMk/>
            <pc:sldMk cId="3893880925" sldId="286"/>
            <ac:spMk id="2" creationId="{00000000-0000-0000-0000-000000000000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37:04.169" v="3864" actId="478"/>
          <ac:spMkLst>
            <pc:docMk/>
            <pc:sldMk cId="3893880925" sldId="286"/>
            <ac:spMk id="3" creationId="{858C37CF-37F2-9E3C-C319-8EF5E76CD11E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36:59.797" v="3863" actId="478"/>
          <ac:spMkLst>
            <pc:docMk/>
            <pc:sldMk cId="3893880925" sldId="286"/>
            <ac:spMk id="5" creationId="{354456F1-6DC6-5999-C406-FFDF3D30182E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40:10.747" v="3939" actId="14861"/>
          <ac:spMkLst>
            <pc:docMk/>
            <pc:sldMk cId="3893880925" sldId="286"/>
            <ac:spMk id="6" creationId="{58B0620E-4869-2045-78BF-3A85977A9F57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38:27.397" v="3901" actId="20577"/>
          <ac:spMkLst>
            <pc:docMk/>
            <pc:sldMk cId="3893880925" sldId="286"/>
            <ac:spMk id="7" creationId="{3007F5F5-CBDD-B325-731C-0A0BBEC8BC60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3:40:17.456" v="3940" actId="14861"/>
        <pc:sldMkLst>
          <pc:docMk/>
          <pc:sldMk cId="2066696666" sldId="287"/>
        </pc:sldMkLst>
        <pc:spChg chg="del mod">
          <ac:chgData name="MARINHO-DA-SILVA Isabelle (renexter)" userId="fa8761ec-2d95-4f3d-938a-cbccd5b72267" providerId="ADAL" clId="{EC5D1A60-935B-46FE-9535-39AE8806D922}" dt="2023-11-27T13:38:36.104" v="3904" actId="478"/>
          <ac:spMkLst>
            <pc:docMk/>
            <pc:sldMk cId="2066696666" sldId="287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3:40:17.456" v="3940" actId="14861"/>
          <ac:spMkLst>
            <pc:docMk/>
            <pc:sldMk cId="2066696666" sldId="287"/>
            <ac:spMk id="3" creationId="{804D7DCD-8C5A-60FE-8D06-D54659D87D7B}"/>
          </ac:spMkLst>
        </pc:spChg>
        <pc:spChg chg="add mod">
          <ac:chgData name="MARINHO-DA-SILVA Isabelle (renexter)" userId="fa8761ec-2d95-4f3d-938a-cbccd5b72267" providerId="ADAL" clId="{EC5D1A60-935B-46FE-9535-39AE8806D922}" dt="2023-11-27T13:38:33.728" v="3902"/>
          <ac:spMkLst>
            <pc:docMk/>
            <pc:sldMk cId="2066696666" sldId="287"/>
            <ac:spMk id="4" creationId="{76AF336F-F51A-4590-4FC4-0A4ABDB8F7C7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38:38.435" v="3906" actId="478"/>
          <ac:spMkLst>
            <pc:docMk/>
            <pc:sldMk cId="2066696666" sldId="287"/>
            <ac:spMk id="6" creationId="{9579BF88-4F4E-5D6B-4990-3398DC0B9E98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3:40:29.414" v="3942" actId="14861"/>
        <pc:sldMkLst>
          <pc:docMk/>
          <pc:sldMk cId="629343771" sldId="288"/>
        </pc:sldMkLst>
        <pc:spChg chg="del mod">
          <ac:chgData name="MARINHO-DA-SILVA Isabelle (renexter)" userId="fa8761ec-2d95-4f3d-938a-cbccd5b72267" providerId="ADAL" clId="{EC5D1A60-935B-46FE-9535-39AE8806D922}" dt="2023-11-27T13:38:59.547" v="3916" actId="478"/>
          <ac:spMkLst>
            <pc:docMk/>
            <pc:sldMk cId="629343771" sldId="288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3:40:29.414" v="3942" actId="14861"/>
          <ac:spMkLst>
            <pc:docMk/>
            <pc:sldMk cId="629343771" sldId="288"/>
            <ac:spMk id="3" creationId="{C36CF564-EE76-C20E-CE56-4A9829DF55B9}"/>
          </ac:spMkLst>
        </pc:spChg>
        <pc:spChg chg="add mod">
          <ac:chgData name="MARINHO-DA-SILVA Isabelle (renexter)" userId="fa8761ec-2d95-4f3d-938a-cbccd5b72267" providerId="ADAL" clId="{EC5D1A60-935B-46FE-9535-39AE8806D922}" dt="2023-11-27T13:38:56.068" v="3914" actId="1076"/>
          <ac:spMkLst>
            <pc:docMk/>
            <pc:sldMk cId="629343771" sldId="288"/>
            <ac:spMk id="4" creationId="{BEEB5497-1C41-2C9E-832A-101598DA78F4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39:02.040" v="3918" actId="478"/>
          <ac:spMkLst>
            <pc:docMk/>
            <pc:sldMk cId="629343771" sldId="288"/>
            <ac:spMk id="6" creationId="{20E539A8-35CE-77F3-82FB-C6B46FA91627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3:40:23.112" v="3941" actId="14861"/>
        <pc:sldMkLst>
          <pc:docMk/>
          <pc:sldMk cId="4051276453" sldId="289"/>
        </pc:sldMkLst>
        <pc:spChg chg="del mod">
          <ac:chgData name="MARINHO-DA-SILVA Isabelle (renexter)" userId="fa8761ec-2d95-4f3d-938a-cbccd5b72267" providerId="ADAL" clId="{EC5D1A60-935B-46FE-9535-39AE8806D922}" dt="2023-11-27T13:38:47.602" v="3909" actId="478"/>
          <ac:spMkLst>
            <pc:docMk/>
            <pc:sldMk cId="4051276453" sldId="289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3:40:23.112" v="3941" actId="14861"/>
          <ac:spMkLst>
            <pc:docMk/>
            <pc:sldMk cId="4051276453" sldId="289"/>
            <ac:spMk id="3" creationId="{22B007FF-9882-C1EB-3FD4-40EB18CB54A2}"/>
          </ac:spMkLst>
        </pc:spChg>
        <pc:spChg chg="add mod">
          <ac:chgData name="MARINHO-DA-SILVA Isabelle (renexter)" userId="fa8761ec-2d95-4f3d-938a-cbccd5b72267" providerId="ADAL" clId="{EC5D1A60-935B-46FE-9535-39AE8806D922}" dt="2023-11-27T13:38:43.414" v="3907"/>
          <ac:spMkLst>
            <pc:docMk/>
            <pc:sldMk cId="4051276453" sldId="289"/>
            <ac:spMk id="4" creationId="{32D6BCE0-943E-42CA-B058-340DEDA665D3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38:49.793" v="3911" actId="478"/>
          <ac:spMkLst>
            <pc:docMk/>
            <pc:sldMk cId="4051276453" sldId="289"/>
            <ac:spMk id="6" creationId="{F7FDB7AA-C34E-44D2-EABB-200313F7212B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3:40:05.683" v="3938" actId="14861"/>
        <pc:sldMkLst>
          <pc:docMk/>
          <pc:sldMk cId="1307189013" sldId="290"/>
        </pc:sldMkLst>
        <pc:spChg chg="del">
          <ac:chgData name="MARINHO-DA-SILVA Isabelle (renexter)" userId="fa8761ec-2d95-4f3d-938a-cbccd5b72267" providerId="ADAL" clId="{EC5D1A60-935B-46FE-9535-39AE8806D922}" dt="2023-11-27T13:39:06.017" v="3919" actId="478"/>
          <ac:spMkLst>
            <pc:docMk/>
            <pc:sldMk cId="1307189013" sldId="290"/>
            <ac:spMk id="2" creationId="{00000000-0000-0000-0000-000000000000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39:07.837" v="3920" actId="478"/>
          <ac:spMkLst>
            <pc:docMk/>
            <pc:sldMk cId="1307189013" sldId="290"/>
            <ac:spMk id="4" creationId="{31F6C368-13FE-B69A-DB39-5A5A6DC400EA}"/>
          </ac:spMkLst>
        </pc:spChg>
        <pc:spChg chg="add mod">
          <ac:chgData name="MARINHO-DA-SILVA Isabelle (renexter)" userId="fa8761ec-2d95-4f3d-938a-cbccd5b72267" providerId="ADAL" clId="{EC5D1A60-935B-46FE-9535-39AE8806D922}" dt="2023-11-27T13:40:05.683" v="3938" actId="14861"/>
          <ac:spMkLst>
            <pc:docMk/>
            <pc:sldMk cId="1307189013" sldId="290"/>
            <ac:spMk id="5" creationId="{5ADFC297-4856-77B2-DB75-C252183D828C}"/>
          </ac:spMkLst>
        </pc:spChg>
        <pc:spChg chg="add mod">
          <ac:chgData name="MARINHO-DA-SILVA Isabelle (renexter)" userId="fa8761ec-2d95-4f3d-938a-cbccd5b72267" providerId="ADAL" clId="{EC5D1A60-935B-46FE-9535-39AE8806D922}" dt="2023-11-27T13:39:08.645" v="3921"/>
          <ac:spMkLst>
            <pc:docMk/>
            <pc:sldMk cId="1307189013" sldId="290"/>
            <ac:spMk id="6" creationId="{7F470C6F-6868-19F7-5189-D2B3213CBA48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3:39:59.807" v="3937" actId="14861"/>
        <pc:sldMkLst>
          <pc:docMk/>
          <pc:sldMk cId="4266439200" sldId="291"/>
        </pc:sldMkLst>
        <pc:spChg chg="del">
          <ac:chgData name="MARINHO-DA-SILVA Isabelle (renexter)" userId="fa8761ec-2d95-4f3d-938a-cbccd5b72267" providerId="ADAL" clId="{EC5D1A60-935B-46FE-9535-39AE8806D922}" dt="2023-11-27T13:39:11.823" v="3922" actId="478"/>
          <ac:spMkLst>
            <pc:docMk/>
            <pc:sldMk cId="4266439200" sldId="291"/>
            <ac:spMk id="2" creationId="{00000000-0000-0000-0000-000000000000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39:13.613" v="3923" actId="478"/>
          <ac:spMkLst>
            <pc:docMk/>
            <pc:sldMk cId="4266439200" sldId="291"/>
            <ac:spMk id="4" creationId="{54FD08F2-2263-2AA3-A814-BA8D7D7F1F05}"/>
          </ac:spMkLst>
        </pc:spChg>
        <pc:spChg chg="add mod">
          <ac:chgData name="MARINHO-DA-SILVA Isabelle (renexter)" userId="fa8761ec-2d95-4f3d-938a-cbccd5b72267" providerId="ADAL" clId="{EC5D1A60-935B-46FE-9535-39AE8806D922}" dt="2023-11-27T13:39:59.807" v="3937" actId="14861"/>
          <ac:spMkLst>
            <pc:docMk/>
            <pc:sldMk cId="4266439200" sldId="291"/>
            <ac:spMk id="5" creationId="{37480460-CA35-F7B3-151F-2377EF79C1F3}"/>
          </ac:spMkLst>
        </pc:spChg>
        <pc:spChg chg="add mod">
          <ac:chgData name="MARINHO-DA-SILVA Isabelle (renexter)" userId="fa8761ec-2d95-4f3d-938a-cbccd5b72267" providerId="ADAL" clId="{EC5D1A60-935B-46FE-9535-39AE8806D922}" dt="2023-11-27T13:39:14.297" v="3924"/>
          <ac:spMkLst>
            <pc:docMk/>
            <pc:sldMk cId="4266439200" sldId="291"/>
            <ac:spMk id="6" creationId="{5D5CF387-1E24-03A1-8406-A712ECF5280B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3:39:54.191" v="3936" actId="14861"/>
        <pc:sldMkLst>
          <pc:docMk/>
          <pc:sldMk cId="2437329827" sldId="292"/>
        </pc:sldMkLst>
        <pc:spChg chg="del">
          <ac:chgData name="MARINHO-DA-SILVA Isabelle (renexter)" userId="fa8761ec-2d95-4f3d-938a-cbccd5b72267" providerId="ADAL" clId="{EC5D1A60-935B-46FE-9535-39AE8806D922}" dt="2023-11-27T13:39:17.863" v="3925" actId="478"/>
          <ac:spMkLst>
            <pc:docMk/>
            <pc:sldMk cId="2437329827" sldId="292"/>
            <ac:spMk id="2" creationId="{00000000-0000-0000-0000-000000000000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39:19.836" v="3926" actId="478"/>
          <ac:spMkLst>
            <pc:docMk/>
            <pc:sldMk cId="2437329827" sldId="292"/>
            <ac:spMk id="4" creationId="{6EA24C6F-155E-7938-1680-4DAB6899C76D}"/>
          </ac:spMkLst>
        </pc:spChg>
        <pc:spChg chg="add mod">
          <ac:chgData name="MARINHO-DA-SILVA Isabelle (renexter)" userId="fa8761ec-2d95-4f3d-938a-cbccd5b72267" providerId="ADAL" clId="{EC5D1A60-935B-46FE-9535-39AE8806D922}" dt="2023-11-27T13:39:54.191" v="3936" actId="14861"/>
          <ac:spMkLst>
            <pc:docMk/>
            <pc:sldMk cId="2437329827" sldId="292"/>
            <ac:spMk id="5" creationId="{3B2A2907-857A-DAD9-FC60-59B67DBEB422}"/>
          </ac:spMkLst>
        </pc:spChg>
        <pc:spChg chg="add mod">
          <ac:chgData name="MARINHO-DA-SILVA Isabelle (renexter)" userId="fa8761ec-2d95-4f3d-938a-cbccd5b72267" providerId="ADAL" clId="{EC5D1A60-935B-46FE-9535-39AE8806D922}" dt="2023-11-27T13:39:20.395" v="3927"/>
          <ac:spMkLst>
            <pc:docMk/>
            <pc:sldMk cId="2437329827" sldId="292"/>
            <ac:spMk id="6" creationId="{3D718BF8-D56F-778A-6B92-B1FEF0BA9954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3:39:48.286" v="3935" actId="14861"/>
        <pc:sldMkLst>
          <pc:docMk/>
          <pc:sldMk cId="3124976979" sldId="293"/>
        </pc:sldMkLst>
        <pc:spChg chg="del">
          <ac:chgData name="MARINHO-DA-SILVA Isabelle (renexter)" userId="fa8761ec-2d95-4f3d-938a-cbccd5b72267" providerId="ADAL" clId="{EC5D1A60-935B-46FE-9535-39AE8806D922}" dt="2023-11-27T13:39:25.012" v="3928" actId="478"/>
          <ac:spMkLst>
            <pc:docMk/>
            <pc:sldMk cId="3124976979" sldId="293"/>
            <ac:spMk id="2" creationId="{00000000-0000-0000-0000-000000000000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39:27.210" v="3929" actId="478"/>
          <ac:spMkLst>
            <pc:docMk/>
            <pc:sldMk cId="3124976979" sldId="293"/>
            <ac:spMk id="4" creationId="{275A8980-4676-B52A-8CE0-A089B8449359}"/>
          </ac:spMkLst>
        </pc:spChg>
        <pc:spChg chg="add mod">
          <ac:chgData name="MARINHO-DA-SILVA Isabelle (renexter)" userId="fa8761ec-2d95-4f3d-938a-cbccd5b72267" providerId="ADAL" clId="{EC5D1A60-935B-46FE-9535-39AE8806D922}" dt="2023-11-27T13:39:48.286" v="3935" actId="14861"/>
          <ac:spMkLst>
            <pc:docMk/>
            <pc:sldMk cId="3124976979" sldId="293"/>
            <ac:spMk id="5" creationId="{8F8D2FFF-60EA-6919-98B4-C3AA842075F2}"/>
          </ac:spMkLst>
        </pc:spChg>
        <pc:spChg chg="add mod">
          <ac:chgData name="MARINHO-DA-SILVA Isabelle (renexter)" userId="fa8761ec-2d95-4f3d-938a-cbccd5b72267" providerId="ADAL" clId="{EC5D1A60-935B-46FE-9535-39AE8806D922}" dt="2023-11-27T13:39:28.095" v="3930"/>
          <ac:spMkLst>
            <pc:docMk/>
            <pc:sldMk cId="3124976979" sldId="293"/>
            <ac:spMk id="6" creationId="{D6F64660-1E78-2460-F9E5-C11B7C890B8E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3:39:42.362" v="3934" actId="14861"/>
        <pc:sldMkLst>
          <pc:docMk/>
          <pc:sldMk cId="3652052064" sldId="294"/>
        </pc:sldMkLst>
        <pc:spChg chg="del">
          <ac:chgData name="MARINHO-DA-SILVA Isabelle (renexter)" userId="fa8761ec-2d95-4f3d-938a-cbccd5b72267" providerId="ADAL" clId="{EC5D1A60-935B-46FE-9535-39AE8806D922}" dt="2023-11-27T13:39:33.346" v="3931" actId="478"/>
          <ac:spMkLst>
            <pc:docMk/>
            <pc:sldMk cId="3652052064" sldId="294"/>
            <ac:spMk id="2" creationId="{00000000-0000-0000-0000-000000000000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39:35.865" v="3932" actId="478"/>
          <ac:spMkLst>
            <pc:docMk/>
            <pc:sldMk cId="3652052064" sldId="294"/>
            <ac:spMk id="4" creationId="{608A5D5A-67FB-A234-2659-246C8DB0A31B}"/>
          </ac:spMkLst>
        </pc:spChg>
        <pc:spChg chg="add mod">
          <ac:chgData name="MARINHO-DA-SILVA Isabelle (renexter)" userId="fa8761ec-2d95-4f3d-938a-cbccd5b72267" providerId="ADAL" clId="{EC5D1A60-935B-46FE-9535-39AE8806D922}" dt="2023-11-27T13:39:42.362" v="3934" actId="14861"/>
          <ac:spMkLst>
            <pc:docMk/>
            <pc:sldMk cId="3652052064" sldId="294"/>
            <ac:spMk id="5" creationId="{41979587-604C-4A0E-0726-743EA4FDFA80}"/>
          </ac:spMkLst>
        </pc:spChg>
        <pc:spChg chg="add mod">
          <ac:chgData name="MARINHO-DA-SILVA Isabelle (renexter)" userId="fa8761ec-2d95-4f3d-938a-cbccd5b72267" providerId="ADAL" clId="{EC5D1A60-935B-46FE-9535-39AE8806D922}" dt="2023-11-27T13:39:36.587" v="3933"/>
          <ac:spMkLst>
            <pc:docMk/>
            <pc:sldMk cId="3652052064" sldId="294"/>
            <ac:spMk id="6" creationId="{C779056A-7B61-568A-3E73-4627B2A5E689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3:40:45.559" v="3945" actId="478"/>
        <pc:sldMkLst>
          <pc:docMk/>
          <pc:sldMk cId="3429041811" sldId="295"/>
        </pc:sldMkLst>
        <pc:spChg chg="del">
          <ac:chgData name="MARINHO-DA-SILVA Isabelle (renexter)" userId="fa8761ec-2d95-4f3d-938a-cbccd5b72267" providerId="ADAL" clId="{EC5D1A60-935B-46FE-9535-39AE8806D922}" dt="2023-11-27T13:40:43.487" v="3944" actId="478"/>
          <ac:spMkLst>
            <pc:docMk/>
            <pc:sldMk cId="3429041811" sldId="295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3:40:40.465" v="3943"/>
          <ac:spMkLst>
            <pc:docMk/>
            <pc:sldMk cId="3429041811" sldId="295"/>
            <ac:spMk id="3" creationId="{F3FBA8C7-27C4-E6F7-5BA9-715C6A9FA5D3}"/>
          </ac:spMkLst>
        </pc:spChg>
        <pc:spChg chg="add mod">
          <ac:chgData name="MARINHO-DA-SILVA Isabelle (renexter)" userId="fa8761ec-2d95-4f3d-938a-cbccd5b72267" providerId="ADAL" clId="{EC5D1A60-935B-46FE-9535-39AE8806D922}" dt="2023-11-27T13:40:40.465" v="3943"/>
          <ac:spMkLst>
            <pc:docMk/>
            <pc:sldMk cId="3429041811" sldId="295"/>
            <ac:spMk id="4" creationId="{3E849AAE-7C7B-B736-AEE7-D5A4053B89D0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40:45.559" v="3945" actId="478"/>
          <ac:spMkLst>
            <pc:docMk/>
            <pc:sldMk cId="3429041811" sldId="295"/>
            <ac:spMk id="6" creationId="{B87B288C-C564-9740-47AA-9AFA329FDA3D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3:41:14.778" v="3958" actId="478"/>
        <pc:sldMkLst>
          <pc:docMk/>
          <pc:sldMk cId="3435109461" sldId="296"/>
        </pc:sldMkLst>
        <pc:spChg chg="del">
          <ac:chgData name="MARINHO-DA-SILVA Isabelle (renexter)" userId="fa8761ec-2d95-4f3d-938a-cbccd5b72267" providerId="ADAL" clId="{EC5D1A60-935B-46FE-9535-39AE8806D922}" dt="2023-11-27T13:41:13.752" v="3957" actId="478"/>
          <ac:spMkLst>
            <pc:docMk/>
            <pc:sldMk cId="3435109461" sldId="296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3:40:48.271" v="3946"/>
          <ac:spMkLst>
            <pc:docMk/>
            <pc:sldMk cId="3435109461" sldId="296"/>
            <ac:spMk id="3" creationId="{14DCD2A8-46FB-C48E-692A-4FA1544AA4EF}"/>
          </ac:spMkLst>
        </pc:spChg>
        <pc:spChg chg="add mod">
          <ac:chgData name="MARINHO-DA-SILVA Isabelle (renexter)" userId="fa8761ec-2d95-4f3d-938a-cbccd5b72267" providerId="ADAL" clId="{EC5D1A60-935B-46FE-9535-39AE8806D922}" dt="2023-11-27T13:40:48.271" v="3946"/>
          <ac:spMkLst>
            <pc:docMk/>
            <pc:sldMk cId="3435109461" sldId="296"/>
            <ac:spMk id="4" creationId="{EE1C7928-9D26-F637-B880-8C3818797C5A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41:14.778" v="3958" actId="478"/>
          <ac:spMkLst>
            <pc:docMk/>
            <pc:sldMk cId="3435109461" sldId="296"/>
            <ac:spMk id="6" creationId="{FBD96404-A0CF-27AF-1C9A-5C1C10C4AA64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3:41:21.818" v="3962" actId="478"/>
        <pc:sldMkLst>
          <pc:docMk/>
          <pc:sldMk cId="1109773092" sldId="297"/>
        </pc:sldMkLst>
        <pc:spChg chg="del">
          <ac:chgData name="MARINHO-DA-SILVA Isabelle (renexter)" userId="fa8761ec-2d95-4f3d-938a-cbccd5b72267" providerId="ADAL" clId="{EC5D1A60-935B-46FE-9535-39AE8806D922}" dt="2023-11-27T13:41:20.528" v="3961" actId="478"/>
          <ac:spMkLst>
            <pc:docMk/>
            <pc:sldMk cId="1109773092" sldId="297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3:40:49.657" v="3947"/>
          <ac:spMkLst>
            <pc:docMk/>
            <pc:sldMk cId="1109773092" sldId="297"/>
            <ac:spMk id="3" creationId="{19E51307-2C6D-4C3E-F2CA-B4636E67BA65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41:18.448" v="3960" actId="478"/>
          <ac:spMkLst>
            <pc:docMk/>
            <pc:sldMk cId="1109773092" sldId="297"/>
            <ac:spMk id="4" creationId="{2DD84CFA-70E7-6464-1B06-5739FFC363A2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41:21.818" v="3962" actId="478"/>
          <ac:spMkLst>
            <pc:docMk/>
            <pc:sldMk cId="1109773092" sldId="297"/>
            <ac:spMk id="6" creationId="{E73A77A2-EEC3-19F1-C196-99D5A515176C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3:41:25.651" v="3964" actId="478"/>
        <pc:sldMkLst>
          <pc:docMk/>
          <pc:sldMk cId="2851721561" sldId="298"/>
        </pc:sldMkLst>
        <pc:spChg chg="del">
          <ac:chgData name="MARINHO-DA-SILVA Isabelle (renexter)" userId="fa8761ec-2d95-4f3d-938a-cbccd5b72267" providerId="ADAL" clId="{EC5D1A60-935B-46FE-9535-39AE8806D922}" dt="2023-11-27T13:41:24.766" v="3963" actId="478"/>
          <ac:spMkLst>
            <pc:docMk/>
            <pc:sldMk cId="2851721561" sldId="298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3:40:50.996" v="3948"/>
          <ac:spMkLst>
            <pc:docMk/>
            <pc:sldMk cId="2851721561" sldId="298"/>
            <ac:spMk id="3" creationId="{45DDAC0B-D0F9-A796-D3F5-CE2A5BC84295}"/>
          </ac:spMkLst>
        </pc:spChg>
        <pc:spChg chg="add mod">
          <ac:chgData name="MARINHO-DA-SILVA Isabelle (renexter)" userId="fa8761ec-2d95-4f3d-938a-cbccd5b72267" providerId="ADAL" clId="{EC5D1A60-935B-46FE-9535-39AE8806D922}" dt="2023-11-27T13:40:50.996" v="3948"/>
          <ac:spMkLst>
            <pc:docMk/>
            <pc:sldMk cId="2851721561" sldId="298"/>
            <ac:spMk id="4" creationId="{0CC1E076-04FF-76BF-3343-84DD4E412240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41:25.651" v="3964" actId="478"/>
          <ac:spMkLst>
            <pc:docMk/>
            <pc:sldMk cId="2851721561" sldId="298"/>
            <ac:spMk id="6" creationId="{044F6052-D0B6-C0DC-F378-F2F622F6F303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3:41:31.333" v="3966" actId="478"/>
        <pc:sldMkLst>
          <pc:docMk/>
          <pc:sldMk cId="3274024108" sldId="299"/>
        </pc:sldMkLst>
        <pc:spChg chg="del">
          <ac:chgData name="MARINHO-DA-SILVA Isabelle (renexter)" userId="fa8761ec-2d95-4f3d-938a-cbccd5b72267" providerId="ADAL" clId="{EC5D1A60-935B-46FE-9535-39AE8806D922}" dt="2023-11-27T13:41:30.281" v="3965" actId="478"/>
          <ac:spMkLst>
            <pc:docMk/>
            <pc:sldMk cId="3274024108" sldId="299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3:40:52.387" v="3949"/>
          <ac:spMkLst>
            <pc:docMk/>
            <pc:sldMk cId="3274024108" sldId="299"/>
            <ac:spMk id="3" creationId="{D137F7BD-B83F-6BDD-1084-1177270C2A5E}"/>
          </ac:spMkLst>
        </pc:spChg>
        <pc:spChg chg="add mod">
          <ac:chgData name="MARINHO-DA-SILVA Isabelle (renexter)" userId="fa8761ec-2d95-4f3d-938a-cbccd5b72267" providerId="ADAL" clId="{EC5D1A60-935B-46FE-9535-39AE8806D922}" dt="2023-11-27T13:40:52.387" v="3949"/>
          <ac:spMkLst>
            <pc:docMk/>
            <pc:sldMk cId="3274024108" sldId="299"/>
            <ac:spMk id="4" creationId="{106EA8D2-EF14-CFE7-4520-E864DB202157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41:31.333" v="3966" actId="478"/>
          <ac:spMkLst>
            <pc:docMk/>
            <pc:sldMk cId="3274024108" sldId="299"/>
            <ac:spMk id="6" creationId="{F22B7F18-7916-AAC0-0510-3775B44E2F18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3:41:36.399" v="3969" actId="478"/>
        <pc:sldMkLst>
          <pc:docMk/>
          <pc:sldMk cId="1907446945" sldId="300"/>
        </pc:sldMkLst>
        <pc:spChg chg="del mod">
          <ac:chgData name="MARINHO-DA-SILVA Isabelle (renexter)" userId="fa8761ec-2d95-4f3d-938a-cbccd5b72267" providerId="ADAL" clId="{EC5D1A60-935B-46FE-9535-39AE8806D922}" dt="2023-11-27T13:41:35.544" v="3968" actId="478"/>
          <ac:spMkLst>
            <pc:docMk/>
            <pc:sldMk cId="1907446945" sldId="300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3:40:53.656" v="3950"/>
          <ac:spMkLst>
            <pc:docMk/>
            <pc:sldMk cId="1907446945" sldId="300"/>
            <ac:spMk id="3" creationId="{56D1896F-2D74-47D4-8F0E-670CF522A239}"/>
          </ac:spMkLst>
        </pc:spChg>
        <pc:spChg chg="add mod">
          <ac:chgData name="MARINHO-DA-SILVA Isabelle (renexter)" userId="fa8761ec-2d95-4f3d-938a-cbccd5b72267" providerId="ADAL" clId="{EC5D1A60-935B-46FE-9535-39AE8806D922}" dt="2023-11-27T13:40:53.656" v="3950"/>
          <ac:spMkLst>
            <pc:docMk/>
            <pc:sldMk cId="1907446945" sldId="300"/>
            <ac:spMk id="4" creationId="{80451FB1-E53B-B0F1-32C3-D05624834351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41:36.399" v="3969" actId="478"/>
          <ac:spMkLst>
            <pc:docMk/>
            <pc:sldMk cId="1907446945" sldId="300"/>
            <ac:spMk id="6" creationId="{6096F008-2694-8202-3054-923FC30770CA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3:41:42.363" v="3971" actId="478"/>
        <pc:sldMkLst>
          <pc:docMk/>
          <pc:sldMk cId="3686414825" sldId="301"/>
        </pc:sldMkLst>
        <pc:spChg chg="del">
          <ac:chgData name="MARINHO-DA-SILVA Isabelle (renexter)" userId="fa8761ec-2d95-4f3d-938a-cbccd5b72267" providerId="ADAL" clId="{EC5D1A60-935B-46FE-9535-39AE8806D922}" dt="2023-11-27T13:41:40.604" v="3970" actId="478"/>
          <ac:spMkLst>
            <pc:docMk/>
            <pc:sldMk cId="3686414825" sldId="301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3:40:55.788" v="3951"/>
          <ac:spMkLst>
            <pc:docMk/>
            <pc:sldMk cId="3686414825" sldId="301"/>
            <ac:spMk id="3" creationId="{ECAC8F35-F596-4B29-4B80-A730BB8274A2}"/>
          </ac:spMkLst>
        </pc:spChg>
        <pc:spChg chg="add mod">
          <ac:chgData name="MARINHO-DA-SILVA Isabelle (renexter)" userId="fa8761ec-2d95-4f3d-938a-cbccd5b72267" providerId="ADAL" clId="{EC5D1A60-935B-46FE-9535-39AE8806D922}" dt="2023-11-27T13:40:55.788" v="3951"/>
          <ac:spMkLst>
            <pc:docMk/>
            <pc:sldMk cId="3686414825" sldId="301"/>
            <ac:spMk id="4" creationId="{79D22DC3-DD6A-D02B-FD03-418DB03B4E07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41:42.363" v="3971" actId="478"/>
          <ac:spMkLst>
            <pc:docMk/>
            <pc:sldMk cId="3686414825" sldId="301"/>
            <ac:spMk id="6" creationId="{32CBA4A6-A52E-6147-4BFE-E3DA6887DAF7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3:41:51.011" v="3975" actId="478"/>
        <pc:sldMkLst>
          <pc:docMk/>
          <pc:sldMk cId="3980197107" sldId="302"/>
        </pc:sldMkLst>
        <pc:spChg chg="del">
          <ac:chgData name="MARINHO-DA-SILVA Isabelle (renexter)" userId="fa8761ec-2d95-4f3d-938a-cbccd5b72267" providerId="ADAL" clId="{EC5D1A60-935B-46FE-9535-39AE8806D922}" dt="2023-11-27T13:41:49.659" v="3974" actId="478"/>
          <ac:spMkLst>
            <pc:docMk/>
            <pc:sldMk cId="3980197107" sldId="302"/>
            <ac:spMk id="2" creationId="{00000000-0000-0000-0000-000000000000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41:07.565" v="3956"/>
          <ac:spMkLst>
            <pc:docMk/>
            <pc:sldMk cId="3980197107" sldId="302"/>
            <ac:spMk id="3" creationId="{3962040A-B6F9-0847-04AC-11FCB56F5760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41:47.854" v="3973" actId="478"/>
          <ac:spMkLst>
            <pc:docMk/>
            <pc:sldMk cId="3980197107" sldId="302"/>
            <ac:spMk id="4" creationId="{62A56232-0881-E41C-5EC3-D0F61E1B1E21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41:51.011" v="3975" actId="478"/>
          <ac:spMkLst>
            <pc:docMk/>
            <pc:sldMk cId="3980197107" sldId="302"/>
            <ac:spMk id="6" creationId="{869FFC41-FE61-1E41-7CB4-6ED96C581203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3:42:15.088" v="4000" actId="478"/>
        <pc:sldMkLst>
          <pc:docMk/>
          <pc:sldMk cId="3657517651" sldId="320"/>
        </pc:sldMkLst>
        <pc:spChg chg="del mod">
          <ac:chgData name="MARINHO-DA-SILVA Isabelle (renexter)" userId="fa8761ec-2d95-4f3d-938a-cbccd5b72267" providerId="ADAL" clId="{EC5D1A60-935B-46FE-9535-39AE8806D922}" dt="2023-11-27T13:42:11.233" v="3999" actId="478"/>
          <ac:spMkLst>
            <pc:docMk/>
            <pc:sldMk cId="3657517651" sldId="320"/>
            <ac:spMk id="2" creationId="{00000000-0000-0000-0000-000000000000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41:03.244" v="3954"/>
          <ac:spMkLst>
            <pc:docMk/>
            <pc:sldMk cId="3657517651" sldId="320"/>
            <ac:spMk id="3" creationId="{F4825DDE-4A21-45A4-3FE8-98ADD371DC74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41:03.244" v="3954"/>
          <ac:spMkLst>
            <pc:docMk/>
            <pc:sldMk cId="3657517651" sldId="320"/>
            <ac:spMk id="4" creationId="{79357C53-E7DF-6001-0A97-9AD6E3DED1E6}"/>
          </ac:spMkLst>
        </pc:spChg>
        <pc:spChg chg="add mod">
          <ac:chgData name="MARINHO-DA-SILVA Isabelle (renexter)" userId="fa8761ec-2d95-4f3d-938a-cbccd5b72267" providerId="ADAL" clId="{EC5D1A60-935B-46FE-9535-39AE8806D922}" dt="2023-11-27T13:41:53.928" v="3976"/>
          <ac:spMkLst>
            <pc:docMk/>
            <pc:sldMk cId="3657517651" sldId="320"/>
            <ac:spMk id="5" creationId="{69F92303-E504-C2F8-FD2B-3987607F5BCC}"/>
          </ac:spMkLst>
        </pc:spChg>
        <pc:spChg chg="add mod">
          <ac:chgData name="MARINHO-DA-SILVA Isabelle (renexter)" userId="fa8761ec-2d95-4f3d-938a-cbccd5b72267" providerId="ADAL" clId="{EC5D1A60-935B-46FE-9535-39AE8806D922}" dt="2023-11-27T13:42:08.728" v="3998" actId="20577"/>
          <ac:spMkLst>
            <pc:docMk/>
            <pc:sldMk cId="3657517651" sldId="320"/>
            <ac:spMk id="6" creationId="{F4ED7EE9-F2B3-924B-8496-DB6CA1592018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42:15.088" v="4000" actId="478"/>
          <ac:spMkLst>
            <pc:docMk/>
            <pc:sldMk cId="3657517651" sldId="320"/>
            <ac:spMk id="8" creationId="{1938ADD8-DBEE-7875-0D91-9F2380F798C1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3:43:10.792" v="4023" actId="478"/>
        <pc:sldMkLst>
          <pc:docMk/>
          <pc:sldMk cId="1306105066" sldId="321"/>
        </pc:sldMkLst>
        <pc:spChg chg="del">
          <ac:chgData name="MARINHO-DA-SILVA Isabelle (renexter)" userId="fa8761ec-2d95-4f3d-938a-cbccd5b72267" providerId="ADAL" clId="{EC5D1A60-935B-46FE-9535-39AE8806D922}" dt="2023-11-27T13:43:09.887" v="4022" actId="478"/>
          <ac:spMkLst>
            <pc:docMk/>
            <pc:sldMk cId="1306105066" sldId="321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3:42:19.234" v="4001"/>
          <ac:spMkLst>
            <pc:docMk/>
            <pc:sldMk cId="1306105066" sldId="321"/>
            <ac:spMk id="3" creationId="{69CC55E8-4C06-6150-61CC-21992B796B39}"/>
          </ac:spMkLst>
        </pc:spChg>
        <pc:spChg chg="add mod">
          <ac:chgData name="MARINHO-DA-SILVA Isabelle (renexter)" userId="fa8761ec-2d95-4f3d-938a-cbccd5b72267" providerId="ADAL" clId="{EC5D1A60-935B-46FE-9535-39AE8806D922}" dt="2023-11-27T13:42:19.234" v="4001"/>
          <ac:spMkLst>
            <pc:docMk/>
            <pc:sldMk cId="1306105066" sldId="321"/>
            <ac:spMk id="4" creationId="{38E46EB6-34B9-4E86-43CD-8D5ADD1C0A5C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43:10.792" v="4023" actId="478"/>
          <ac:spMkLst>
            <pc:docMk/>
            <pc:sldMk cId="1306105066" sldId="321"/>
            <ac:spMk id="6" creationId="{0FA6E6AD-4115-6B59-BB2B-03B15FB2845F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3:43:14.484" v="4025" actId="478"/>
        <pc:sldMkLst>
          <pc:docMk/>
          <pc:sldMk cId="545836610" sldId="322"/>
        </pc:sldMkLst>
        <pc:spChg chg="del">
          <ac:chgData name="MARINHO-DA-SILVA Isabelle (renexter)" userId="fa8761ec-2d95-4f3d-938a-cbccd5b72267" providerId="ADAL" clId="{EC5D1A60-935B-46FE-9535-39AE8806D922}" dt="2023-11-27T13:43:13.395" v="4024" actId="478"/>
          <ac:spMkLst>
            <pc:docMk/>
            <pc:sldMk cId="545836610" sldId="322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3:42:21.243" v="4002"/>
          <ac:spMkLst>
            <pc:docMk/>
            <pc:sldMk cId="545836610" sldId="322"/>
            <ac:spMk id="3" creationId="{B08D8359-3F5F-D151-504D-BB3E46A750D1}"/>
          </ac:spMkLst>
        </pc:spChg>
        <pc:spChg chg="add mod">
          <ac:chgData name="MARINHO-DA-SILVA Isabelle (renexter)" userId="fa8761ec-2d95-4f3d-938a-cbccd5b72267" providerId="ADAL" clId="{EC5D1A60-935B-46FE-9535-39AE8806D922}" dt="2023-11-27T13:42:21.243" v="4002"/>
          <ac:spMkLst>
            <pc:docMk/>
            <pc:sldMk cId="545836610" sldId="322"/>
            <ac:spMk id="4" creationId="{9C03096E-DC76-DB49-C7E2-E74312FC2F62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43:14.484" v="4025" actId="478"/>
          <ac:spMkLst>
            <pc:docMk/>
            <pc:sldMk cId="545836610" sldId="322"/>
            <ac:spMk id="6" creationId="{3FE5331E-A268-B5DA-4C85-2EE8E7452AD2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3:43:18.537" v="4027" actId="478"/>
        <pc:sldMkLst>
          <pc:docMk/>
          <pc:sldMk cId="279618274" sldId="323"/>
        </pc:sldMkLst>
        <pc:spChg chg="del">
          <ac:chgData name="MARINHO-DA-SILVA Isabelle (renexter)" userId="fa8761ec-2d95-4f3d-938a-cbccd5b72267" providerId="ADAL" clId="{EC5D1A60-935B-46FE-9535-39AE8806D922}" dt="2023-11-27T13:43:17.636" v="4026" actId="478"/>
          <ac:spMkLst>
            <pc:docMk/>
            <pc:sldMk cId="279618274" sldId="323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3:42:22.535" v="4003"/>
          <ac:spMkLst>
            <pc:docMk/>
            <pc:sldMk cId="279618274" sldId="323"/>
            <ac:spMk id="3" creationId="{4B35D3AC-227C-FB38-622F-BBF4C9ADEC21}"/>
          </ac:spMkLst>
        </pc:spChg>
        <pc:spChg chg="add mod">
          <ac:chgData name="MARINHO-DA-SILVA Isabelle (renexter)" userId="fa8761ec-2d95-4f3d-938a-cbccd5b72267" providerId="ADAL" clId="{EC5D1A60-935B-46FE-9535-39AE8806D922}" dt="2023-11-27T13:42:22.535" v="4003"/>
          <ac:spMkLst>
            <pc:docMk/>
            <pc:sldMk cId="279618274" sldId="323"/>
            <ac:spMk id="4" creationId="{C73F4280-53B3-023F-47DE-55117E240981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43:18.537" v="4027" actId="478"/>
          <ac:spMkLst>
            <pc:docMk/>
            <pc:sldMk cId="279618274" sldId="323"/>
            <ac:spMk id="6" creationId="{B1030215-8B9D-3F39-C88D-D456706624C9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3:43:22.551" v="4029" actId="478"/>
        <pc:sldMkLst>
          <pc:docMk/>
          <pc:sldMk cId="149408178" sldId="324"/>
        </pc:sldMkLst>
        <pc:spChg chg="del">
          <ac:chgData name="MARINHO-DA-SILVA Isabelle (renexter)" userId="fa8761ec-2d95-4f3d-938a-cbccd5b72267" providerId="ADAL" clId="{EC5D1A60-935B-46FE-9535-39AE8806D922}" dt="2023-11-27T13:43:21.582" v="4028" actId="478"/>
          <ac:spMkLst>
            <pc:docMk/>
            <pc:sldMk cId="149408178" sldId="324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3:42:24.129" v="4004"/>
          <ac:spMkLst>
            <pc:docMk/>
            <pc:sldMk cId="149408178" sldId="324"/>
            <ac:spMk id="3" creationId="{23B9F573-7575-89E0-7900-2AC1BD6F8999}"/>
          </ac:spMkLst>
        </pc:spChg>
        <pc:spChg chg="add mod">
          <ac:chgData name="MARINHO-DA-SILVA Isabelle (renexter)" userId="fa8761ec-2d95-4f3d-938a-cbccd5b72267" providerId="ADAL" clId="{EC5D1A60-935B-46FE-9535-39AE8806D922}" dt="2023-11-27T13:42:24.129" v="4004"/>
          <ac:spMkLst>
            <pc:docMk/>
            <pc:sldMk cId="149408178" sldId="324"/>
            <ac:spMk id="4" creationId="{9F753ED2-2BEF-FFA7-7478-7C09BDEF18FB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43:22.551" v="4029" actId="478"/>
          <ac:spMkLst>
            <pc:docMk/>
            <pc:sldMk cId="149408178" sldId="324"/>
            <ac:spMk id="6" creationId="{EA717BA2-3294-93E1-3244-503208CFA1E3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3:43:27.604" v="4031" actId="478"/>
        <pc:sldMkLst>
          <pc:docMk/>
          <pc:sldMk cId="533224055" sldId="325"/>
        </pc:sldMkLst>
        <pc:spChg chg="del">
          <ac:chgData name="MARINHO-DA-SILVA Isabelle (renexter)" userId="fa8761ec-2d95-4f3d-938a-cbccd5b72267" providerId="ADAL" clId="{EC5D1A60-935B-46FE-9535-39AE8806D922}" dt="2023-11-27T13:43:26.635" v="4030" actId="478"/>
          <ac:spMkLst>
            <pc:docMk/>
            <pc:sldMk cId="533224055" sldId="325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3:42:25.652" v="4005"/>
          <ac:spMkLst>
            <pc:docMk/>
            <pc:sldMk cId="533224055" sldId="325"/>
            <ac:spMk id="3" creationId="{0636DD10-4243-FE83-506D-C4CAB36CBE58}"/>
          </ac:spMkLst>
        </pc:spChg>
        <pc:spChg chg="add mod">
          <ac:chgData name="MARINHO-DA-SILVA Isabelle (renexter)" userId="fa8761ec-2d95-4f3d-938a-cbccd5b72267" providerId="ADAL" clId="{EC5D1A60-935B-46FE-9535-39AE8806D922}" dt="2023-11-27T13:42:25.652" v="4005"/>
          <ac:spMkLst>
            <pc:docMk/>
            <pc:sldMk cId="533224055" sldId="325"/>
            <ac:spMk id="4" creationId="{60DA25B0-3F5A-0084-0726-ED180D6D2797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43:27.604" v="4031" actId="478"/>
          <ac:spMkLst>
            <pc:docMk/>
            <pc:sldMk cId="533224055" sldId="325"/>
            <ac:spMk id="6" creationId="{6E0AEE3B-3F7C-B2F7-5993-A651F9EB23CA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3:43:35.250" v="4035" actId="478"/>
        <pc:sldMkLst>
          <pc:docMk/>
          <pc:sldMk cId="3735044966" sldId="326"/>
        </pc:sldMkLst>
        <pc:spChg chg="del">
          <ac:chgData name="MARINHO-DA-SILVA Isabelle (renexter)" userId="fa8761ec-2d95-4f3d-938a-cbccd5b72267" providerId="ADAL" clId="{EC5D1A60-935B-46FE-9535-39AE8806D922}" dt="2023-11-27T13:43:34.259" v="4034" actId="478"/>
          <ac:spMkLst>
            <pc:docMk/>
            <pc:sldMk cId="3735044966" sldId="326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3:42:27.085" v="4006"/>
          <ac:spMkLst>
            <pc:docMk/>
            <pc:sldMk cId="3735044966" sldId="326"/>
            <ac:spMk id="3" creationId="{CB18ED2D-9719-DCDB-F7DC-EBF732C13572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43:32.165" v="4033" actId="478"/>
          <ac:spMkLst>
            <pc:docMk/>
            <pc:sldMk cId="3735044966" sldId="326"/>
            <ac:spMk id="4" creationId="{241A7731-77AB-62FA-CBC6-13585BDDBAF9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43:35.250" v="4035" actId="478"/>
          <ac:spMkLst>
            <pc:docMk/>
            <pc:sldMk cId="3735044966" sldId="326"/>
            <ac:spMk id="6" creationId="{EE1D68FE-F3FD-DBBA-EBCC-6F42028E210C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3:43:40.526" v="4037" actId="478"/>
        <pc:sldMkLst>
          <pc:docMk/>
          <pc:sldMk cId="4288797428" sldId="327"/>
        </pc:sldMkLst>
        <pc:spChg chg="del">
          <ac:chgData name="MARINHO-DA-SILVA Isabelle (renexter)" userId="fa8761ec-2d95-4f3d-938a-cbccd5b72267" providerId="ADAL" clId="{EC5D1A60-935B-46FE-9535-39AE8806D922}" dt="2023-11-27T13:43:38.228" v="4036" actId="478"/>
          <ac:spMkLst>
            <pc:docMk/>
            <pc:sldMk cId="4288797428" sldId="327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3:42:28.633" v="4007"/>
          <ac:spMkLst>
            <pc:docMk/>
            <pc:sldMk cId="4288797428" sldId="327"/>
            <ac:spMk id="3" creationId="{96E72CD5-567B-D4F4-B5CB-715CD14EF139}"/>
          </ac:spMkLst>
        </pc:spChg>
        <pc:spChg chg="add mod">
          <ac:chgData name="MARINHO-DA-SILVA Isabelle (renexter)" userId="fa8761ec-2d95-4f3d-938a-cbccd5b72267" providerId="ADAL" clId="{EC5D1A60-935B-46FE-9535-39AE8806D922}" dt="2023-11-27T13:42:28.633" v="4007"/>
          <ac:spMkLst>
            <pc:docMk/>
            <pc:sldMk cId="4288797428" sldId="327"/>
            <ac:spMk id="4" creationId="{6F84018D-9AC0-BBCD-70B8-E83931691249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43:40.526" v="4037" actId="478"/>
          <ac:spMkLst>
            <pc:docMk/>
            <pc:sldMk cId="4288797428" sldId="327"/>
            <ac:spMk id="6" creationId="{50125A4B-6626-902C-1D38-2561C1D14CF5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3:43:51.982" v="4041" actId="478"/>
        <pc:sldMkLst>
          <pc:docMk/>
          <pc:sldMk cId="1744981845" sldId="329"/>
        </pc:sldMkLst>
        <pc:spChg chg="del">
          <ac:chgData name="MARINHO-DA-SILVA Isabelle (renexter)" userId="fa8761ec-2d95-4f3d-938a-cbccd5b72267" providerId="ADAL" clId="{EC5D1A60-935B-46FE-9535-39AE8806D922}" dt="2023-11-27T13:43:50.406" v="4040" actId="478"/>
          <ac:spMkLst>
            <pc:docMk/>
            <pc:sldMk cId="1744981845" sldId="329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3:42:31.523" v="4009"/>
          <ac:spMkLst>
            <pc:docMk/>
            <pc:sldMk cId="1744981845" sldId="329"/>
            <ac:spMk id="3" creationId="{68FB1F82-918E-3F84-886B-5A8950CE18EA}"/>
          </ac:spMkLst>
        </pc:spChg>
        <pc:spChg chg="add mod">
          <ac:chgData name="MARINHO-DA-SILVA Isabelle (renexter)" userId="fa8761ec-2d95-4f3d-938a-cbccd5b72267" providerId="ADAL" clId="{EC5D1A60-935B-46FE-9535-39AE8806D922}" dt="2023-11-27T13:42:31.523" v="4009"/>
          <ac:spMkLst>
            <pc:docMk/>
            <pc:sldMk cId="1744981845" sldId="329"/>
            <ac:spMk id="4" creationId="{6DB5DE1A-1664-0AC9-CEC1-CA50E26B16CC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43:51.982" v="4041" actId="478"/>
          <ac:spMkLst>
            <pc:docMk/>
            <pc:sldMk cId="1744981845" sldId="329"/>
            <ac:spMk id="6" creationId="{441E19AD-33F7-06EB-A250-87BBDFBBB80E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3:44:00.552" v="4044" actId="478"/>
        <pc:sldMkLst>
          <pc:docMk/>
          <pc:sldMk cId="1106292303" sldId="330"/>
        </pc:sldMkLst>
        <pc:spChg chg="del mod">
          <ac:chgData name="MARINHO-DA-SILVA Isabelle (renexter)" userId="fa8761ec-2d95-4f3d-938a-cbccd5b72267" providerId="ADAL" clId="{EC5D1A60-935B-46FE-9535-39AE8806D922}" dt="2023-11-27T13:43:55.880" v="4043" actId="478"/>
          <ac:spMkLst>
            <pc:docMk/>
            <pc:sldMk cId="1106292303" sldId="330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3:42:33.041" v="4010"/>
          <ac:spMkLst>
            <pc:docMk/>
            <pc:sldMk cId="1106292303" sldId="330"/>
            <ac:spMk id="3" creationId="{64AFA423-2132-D55A-12BE-5E6F4D68FB45}"/>
          </ac:spMkLst>
        </pc:spChg>
        <pc:spChg chg="add mod">
          <ac:chgData name="MARINHO-DA-SILVA Isabelle (renexter)" userId="fa8761ec-2d95-4f3d-938a-cbccd5b72267" providerId="ADAL" clId="{EC5D1A60-935B-46FE-9535-39AE8806D922}" dt="2023-11-27T13:42:33.041" v="4010"/>
          <ac:spMkLst>
            <pc:docMk/>
            <pc:sldMk cId="1106292303" sldId="330"/>
            <ac:spMk id="4" creationId="{83F2E6CC-C3F2-4B61-6AD7-E01CC1C20454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44:00.552" v="4044" actId="478"/>
          <ac:spMkLst>
            <pc:docMk/>
            <pc:sldMk cId="1106292303" sldId="330"/>
            <ac:spMk id="6" creationId="{4E97BD96-8B27-8375-0006-73D9C9B1508C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3:44:04.264" v="4046" actId="478"/>
        <pc:sldMkLst>
          <pc:docMk/>
          <pc:sldMk cId="1476302578" sldId="331"/>
        </pc:sldMkLst>
        <pc:spChg chg="del">
          <ac:chgData name="MARINHO-DA-SILVA Isabelle (renexter)" userId="fa8761ec-2d95-4f3d-938a-cbccd5b72267" providerId="ADAL" clId="{EC5D1A60-935B-46FE-9535-39AE8806D922}" dt="2023-11-27T13:44:02.994" v="4045" actId="478"/>
          <ac:spMkLst>
            <pc:docMk/>
            <pc:sldMk cId="1476302578" sldId="331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3:42:35.008" v="4011"/>
          <ac:spMkLst>
            <pc:docMk/>
            <pc:sldMk cId="1476302578" sldId="331"/>
            <ac:spMk id="3" creationId="{6DB7CCA7-1902-E239-D9E4-78C9C17E6479}"/>
          </ac:spMkLst>
        </pc:spChg>
        <pc:spChg chg="add mod">
          <ac:chgData name="MARINHO-DA-SILVA Isabelle (renexter)" userId="fa8761ec-2d95-4f3d-938a-cbccd5b72267" providerId="ADAL" clId="{EC5D1A60-935B-46FE-9535-39AE8806D922}" dt="2023-11-27T13:42:35.008" v="4011"/>
          <ac:spMkLst>
            <pc:docMk/>
            <pc:sldMk cId="1476302578" sldId="331"/>
            <ac:spMk id="4" creationId="{4B35EA0F-CD54-F722-BD60-D360D0B4139D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44:04.264" v="4046" actId="478"/>
          <ac:spMkLst>
            <pc:docMk/>
            <pc:sldMk cId="1476302578" sldId="331"/>
            <ac:spMk id="6" creationId="{F5B2711F-D939-F5AD-6719-45AD3FB12F75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3:44:09.650" v="4048" actId="478"/>
        <pc:sldMkLst>
          <pc:docMk/>
          <pc:sldMk cId="221788844" sldId="332"/>
        </pc:sldMkLst>
        <pc:spChg chg="del">
          <ac:chgData name="MARINHO-DA-SILVA Isabelle (renexter)" userId="fa8761ec-2d95-4f3d-938a-cbccd5b72267" providerId="ADAL" clId="{EC5D1A60-935B-46FE-9535-39AE8806D922}" dt="2023-11-27T13:44:07.564" v="4047" actId="478"/>
          <ac:spMkLst>
            <pc:docMk/>
            <pc:sldMk cId="221788844" sldId="332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3:42:36.916" v="4012"/>
          <ac:spMkLst>
            <pc:docMk/>
            <pc:sldMk cId="221788844" sldId="332"/>
            <ac:spMk id="3" creationId="{2E1DBB7F-50F1-0115-A4EA-BA9F2148788D}"/>
          </ac:spMkLst>
        </pc:spChg>
        <pc:spChg chg="add mod">
          <ac:chgData name="MARINHO-DA-SILVA Isabelle (renexter)" userId="fa8761ec-2d95-4f3d-938a-cbccd5b72267" providerId="ADAL" clId="{EC5D1A60-935B-46FE-9535-39AE8806D922}" dt="2023-11-27T13:42:36.916" v="4012"/>
          <ac:spMkLst>
            <pc:docMk/>
            <pc:sldMk cId="221788844" sldId="332"/>
            <ac:spMk id="4" creationId="{C13A20F9-2038-48DC-CDB6-5A09A3E9B1CA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44:09.650" v="4048" actId="478"/>
          <ac:spMkLst>
            <pc:docMk/>
            <pc:sldMk cId="221788844" sldId="332"/>
            <ac:spMk id="6" creationId="{DB297440-3615-AA0F-F6D1-833C92AD9B13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3:44:41.170" v="4054"/>
        <pc:sldMkLst>
          <pc:docMk/>
          <pc:sldMk cId="2325313528" sldId="333"/>
        </pc:sldMkLst>
        <pc:spChg chg="del">
          <ac:chgData name="MARINHO-DA-SILVA Isabelle (renexter)" userId="fa8761ec-2d95-4f3d-938a-cbccd5b72267" providerId="ADAL" clId="{EC5D1A60-935B-46FE-9535-39AE8806D922}" dt="2023-11-27T13:44:15.838" v="4050" actId="478"/>
          <ac:spMkLst>
            <pc:docMk/>
            <pc:sldMk cId="2325313528" sldId="333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3:42:38.692" v="4013"/>
          <ac:spMkLst>
            <pc:docMk/>
            <pc:sldMk cId="2325313528" sldId="333"/>
            <ac:spMk id="3" creationId="{6F6C5F92-4925-AB05-16A5-C65F4F1CB748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44:40.615" v="4053" actId="478"/>
          <ac:spMkLst>
            <pc:docMk/>
            <pc:sldMk cId="2325313528" sldId="333"/>
            <ac:spMk id="4" creationId="{94EB4706-449D-8244-22EF-CD728DB84EA4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44:17.161" v="4051" actId="478"/>
          <ac:spMkLst>
            <pc:docMk/>
            <pc:sldMk cId="2325313528" sldId="333"/>
            <ac:spMk id="6" creationId="{413B6B4B-FB42-4A0C-BB88-6C40BEB0F47F}"/>
          </ac:spMkLst>
        </pc:spChg>
        <pc:spChg chg="add mod">
          <ac:chgData name="MARINHO-DA-SILVA Isabelle (renexter)" userId="fa8761ec-2d95-4f3d-938a-cbccd5b72267" providerId="ADAL" clId="{EC5D1A60-935B-46FE-9535-39AE8806D922}" dt="2023-11-27T13:44:41.170" v="4054"/>
          <ac:spMkLst>
            <pc:docMk/>
            <pc:sldMk cId="2325313528" sldId="333"/>
            <ac:spMk id="7" creationId="{A17B399E-426E-E6EE-AD1F-11524AA46954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3:44:50.478" v="4056" actId="478"/>
        <pc:sldMkLst>
          <pc:docMk/>
          <pc:sldMk cId="1042144018" sldId="334"/>
        </pc:sldMkLst>
        <pc:spChg chg="del">
          <ac:chgData name="MARINHO-DA-SILVA Isabelle (renexter)" userId="fa8761ec-2d95-4f3d-938a-cbccd5b72267" providerId="ADAL" clId="{EC5D1A60-935B-46FE-9535-39AE8806D922}" dt="2023-11-27T13:44:49.197" v="4055" actId="478"/>
          <ac:spMkLst>
            <pc:docMk/>
            <pc:sldMk cId="1042144018" sldId="334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3:42:40.231" v="4014"/>
          <ac:spMkLst>
            <pc:docMk/>
            <pc:sldMk cId="1042144018" sldId="334"/>
            <ac:spMk id="3" creationId="{D1E82476-3436-8307-EE29-E1DFF5D3841D}"/>
          </ac:spMkLst>
        </pc:spChg>
        <pc:spChg chg="add mod">
          <ac:chgData name="MARINHO-DA-SILVA Isabelle (renexter)" userId="fa8761ec-2d95-4f3d-938a-cbccd5b72267" providerId="ADAL" clId="{EC5D1A60-935B-46FE-9535-39AE8806D922}" dt="2023-11-27T13:42:40.231" v="4014"/>
          <ac:spMkLst>
            <pc:docMk/>
            <pc:sldMk cId="1042144018" sldId="334"/>
            <ac:spMk id="4" creationId="{5E2A65C8-7ABE-17ED-395F-DA9780A0A445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44:50.478" v="4056" actId="478"/>
          <ac:spMkLst>
            <pc:docMk/>
            <pc:sldMk cId="1042144018" sldId="334"/>
            <ac:spMk id="6" creationId="{46A9798B-328C-3460-AF75-D7A7F26A14A3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3:44:55.460" v="4058" actId="478"/>
        <pc:sldMkLst>
          <pc:docMk/>
          <pc:sldMk cId="1318548307" sldId="335"/>
        </pc:sldMkLst>
        <pc:spChg chg="del">
          <ac:chgData name="MARINHO-DA-SILVA Isabelle (renexter)" userId="fa8761ec-2d95-4f3d-938a-cbccd5b72267" providerId="ADAL" clId="{EC5D1A60-935B-46FE-9535-39AE8806D922}" dt="2023-11-27T13:44:53.269" v="4057" actId="478"/>
          <ac:spMkLst>
            <pc:docMk/>
            <pc:sldMk cId="1318548307" sldId="335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3:42:41.708" v="4015"/>
          <ac:spMkLst>
            <pc:docMk/>
            <pc:sldMk cId="1318548307" sldId="335"/>
            <ac:spMk id="3" creationId="{E12FAA17-37ED-81B2-6BEB-930005C580FD}"/>
          </ac:spMkLst>
        </pc:spChg>
        <pc:spChg chg="add mod">
          <ac:chgData name="MARINHO-DA-SILVA Isabelle (renexter)" userId="fa8761ec-2d95-4f3d-938a-cbccd5b72267" providerId="ADAL" clId="{EC5D1A60-935B-46FE-9535-39AE8806D922}" dt="2023-11-27T13:42:41.708" v="4015"/>
          <ac:spMkLst>
            <pc:docMk/>
            <pc:sldMk cId="1318548307" sldId="335"/>
            <ac:spMk id="4" creationId="{F2F2D8B1-2144-E2CB-0612-131118DC053A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44:55.460" v="4058" actId="478"/>
          <ac:spMkLst>
            <pc:docMk/>
            <pc:sldMk cId="1318548307" sldId="335"/>
            <ac:spMk id="6" creationId="{E87DA75C-0CAF-075F-5302-2C41221DFE98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3:43:45.399" v="4039" actId="478"/>
        <pc:sldMkLst>
          <pc:docMk/>
          <pc:sldMk cId="2853859107" sldId="344"/>
        </pc:sldMkLst>
        <pc:spChg chg="del">
          <ac:chgData name="MARINHO-DA-SILVA Isabelle (renexter)" userId="fa8761ec-2d95-4f3d-938a-cbccd5b72267" providerId="ADAL" clId="{EC5D1A60-935B-46FE-9535-39AE8806D922}" dt="2023-11-27T13:43:43.165" v="4038" actId="478"/>
          <ac:spMkLst>
            <pc:docMk/>
            <pc:sldMk cId="2853859107" sldId="344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3:42:30.045" v="4008"/>
          <ac:spMkLst>
            <pc:docMk/>
            <pc:sldMk cId="2853859107" sldId="344"/>
            <ac:spMk id="3" creationId="{B398AFCE-0435-7154-02AC-92973079E62D}"/>
          </ac:spMkLst>
        </pc:spChg>
        <pc:spChg chg="add mod">
          <ac:chgData name="MARINHO-DA-SILVA Isabelle (renexter)" userId="fa8761ec-2d95-4f3d-938a-cbccd5b72267" providerId="ADAL" clId="{EC5D1A60-935B-46FE-9535-39AE8806D922}" dt="2023-11-27T13:42:30.045" v="4008"/>
          <ac:spMkLst>
            <pc:docMk/>
            <pc:sldMk cId="2853859107" sldId="344"/>
            <ac:spMk id="4" creationId="{8A043051-E27B-F858-37F4-E4EF19B1163B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43:45.399" v="4039" actId="478"/>
          <ac:spMkLst>
            <pc:docMk/>
            <pc:sldMk cId="2853859107" sldId="344"/>
            <ac:spMk id="6" creationId="{93314690-7FBB-FDE7-3C2B-8CC91B5B5C16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3:46:16.992" v="4094" actId="478"/>
        <pc:sldMkLst>
          <pc:docMk/>
          <pc:sldMk cId="3440406443" sldId="345"/>
        </pc:sldMkLst>
        <pc:spChg chg="del mod">
          <ac:chgData name="MARINHO-DA-SILVA Isabelle (renexter)" userId="fa8761ec-2d95-4f3d-938a-cbccd5b72267" providerId="ADAL" clId="{EC5D1A60-935B-46FE-9535-39AE8806D922}" dt="2023-11-27T13:46:16.992" v="4094" actId="478"/>
          <ac:spMkLst>
            <pc:docMk/>
            <pc:sldMk cId="3440406443" sldId="345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3:46:09.502" v="4092" actId="14100"/>
          <ac:spMkLst>
            <pc:docMk/>
            <pc:sldMk cId="3440406443" sldId="345"/>
            <ac:spMk id="3" creationId="{5BE60770-3D17-1B64-E3EF-CD560709ABF2}"/>
          </ac:spMkLst>
        </pc:spChg>
        <pc:spChg chg="add mod">
          <ac:chgData name="MARINHO-DA-SILVA Isabelle (renexter)" userId="fa8761ec-2d95-4f3d-938a-cbccd5b72267" providerId="ADAL" clId="{EC5D1A60-935B-46FE-9535-39AE8806D922}" dt="2023-11-27T13:46:12.280" v="4093" actId="1076"/>
          <ac:spMkLst>
            <pc:docMk/>
            <pc:sldMk cId="3440406443" sldId="345"/>
            <ac:spMk id="4" creationId="{B8F4197C-9A22-BC40-79C8-C87CD1DCBD5D}"/>
          </ac:spMkLst>
        </pc:spChg>
        <pc:spChg chg="add mod">
          <ac:chgData name="MARINHO-DA-SILVA Isabelle (renexter)" userId="fa8761ec-2d95-4f3d-938a-cbccd5b72267" providerId="ADAL" clId="{EC5D1A60-935B-46FE-9535-39AE8806D922}" dt="2023-11-27T13:46:16.992" v="4094" actId="478"/>
          <ac:spMkLst>
            <pc:docMk/>
            <pc:sldMk cId="3440406443" sldId="345"/>
            <ac:spMk id="6" creationId="{9EEE7801-1DF3-60F2-F944-4C031DE86DD5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3:46:27.746" v="4099"/>
        <pc:sldMkLst>
          <pc:docMk/>
          <pc:sldMk cId="1838014246" sldId="346"/>
        </pc:sldMkLst>
        <pc:spChg chg="del">
          <ac:chgData name="MARINHO-DA-SILVA Isabelle (renexter)" userId="fa8761ec-2d95-4f3d-938a-cbccd5b72267" providerId="ADAL" clId="{EC5D1A60-935B-46FE-9535-39AE8806D922}" dt="2023-11-27T13:46:25.824" v="4097" actId="478"/>
          <ac:spMkLst>
            <pc:docMk/>
            <pc:sldMk cId="1838014246" sldId="346"/>
            <ac:spMk id="2" creationId="{00000000-0000-0000-0000-000000000000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46:21.772" v="4095" actId="478"/>
          <ac:spMkLst>
            <pc:docMk/>
            <pc:sldMk cId="1838014246" sldId="346"/>
            <ac:spMk id="3" creationId="{3DD42DEE-446D-AAFF-C22B-2CA049E4362B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46:24.155" v="4096" actId="478"/>
          <ac:spMkLst>
            <pc:docMk/>
            <pc:sldMk cId="1838014246" sldId="346"/>
            <ac:spMk id="4" creationId="{601D8595-34F5-2880-AFB5-CFE9FBC22415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46:27.213" v="4098" actId="478"/>
          <ac:spMkLst>
            <pc:docMk/>
            <pc:sldMk cId="1838014246" sldId="346"/>
            <ac:spMk id="6" creationId="{A0F8D1CA-4FBD-8688-903A-ABFB80B96484}"/>
          </ac:spMkLst>
        </pc:spChg>
        <pc:spChg chg="add mod">
          <ac:chgData name="MARINHO-DA-SILVA Isabelle (renexter)" userId="fa8761ec-2d95-4f3d-938a-cbccd5b72267" providerId="ADAL" clId="{EC5D1A60-935B-46FE-9535-39AE8806D922}" dt="2023-11-27T13:46:27.746" v="4099"/>
          <ac:spMkLst>
            <pc:docMk/>
            <pc:sldMk cId="1838014246" sldId="346"/>
            <ac:spMk id="7" creationId="{193677F5-2BE6-4E99-D029-15B7FB515665}"/>
          </ac:spMkLst>
        </pc:spChg>
        <pc:spChg chg="add mod">
          <ac:chgData name="MARINHO-DA-SILVA Isabelle (renexter)" userId="fa8761ec-2d95-4f3d-938a-cbccd5b72267" providerId="ADAL" clId="{EC5D1A60-935B-46FE-9535-39AE8806D922}" dt="2023-11-27T13:46:27.746" v="4099"/>
          <ac:spMkLst>
            <pc:docMk/>
            <pc:sldMk cId="1838014246" sldId="346"/>
            <ac:spMk id="8" creationId="{22635120-127E-202D-4A61-4344C1C224A4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3:46:34.052" v="4102"/>
        <pc:sldMkLst>
          <pc:docMk/>
          <pc:sldMk cId="3232281662" sldId="347"/>
        </pc:sldMkLst>
        <pc:spChg chg="del">
          <ac:chgData name="MARINHO-DA-SILVA Isabelle (renexter)" userId="fa8761ec-2d95-4f3d-938a-cbccd5b72267" providerId="ADAL" clId="{EC5D1A60-935B-46FE-9535-39AE8806D922}" dt="2023-11-27T13:46:31.495" v="4100" actId="478"/>
          <ac:spMkLst>
            <pc:docMk/>
            <pc:sldMk cId="3232281662" sldId="347"/>
            <ac:spMk id="2" creationId="{00000000-0000-0000-0000-000000000000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46:33.507" v="4101" actId="478"/>
          <ac:spMkLst>
            <pc:docMk/>
            <pc:sldMk cId="3232281662" sldId="347"/>
            <ac:spMk id="3" creationId="{8485613F-3DC5-EB86-AD00-90CE3B197B52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46:31.495" v="4100" actId="478"/>
          <ac:spMkLst>
            <pc:docMk/>
            <pc:sldMk cId="3232281662" sldId="347"/>
            <ac:spMk id="4" creationId="{37E468B5-4E7D-76D1-23B5-A7F47A8C93AF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46:33.507" v="4101" actId="478"/>
          <ac:spMkLst>
            <pc:docMk/>
            <pc:sldMk cId="3232281662" sldId="347"/>
            <ac:spMk id="6" creationId="{CCF2E92C-4151-A06A-A386-56F96A50BFB0}"/>
          </ac:spMkLst>
        </pc:spChg>
        <pc:spChg chg="add mod">
          <ac:chgData name="MARINHO-DA-SILVA Isabelle (renexter)" userId="fa8761ec-2d95-4f3d-938a-cbccd5b72267" providerId="ADAL" clId="{EC5D1A60-935B-46FE-9535-39AE8806D922}" dt="2023-11-27T13:46:34.052" v="4102"/>
          <ac:spMkLst>
            <pc:docMk/>
            <pc:sldMk cId="3232281662" sldId="347"/>
            <ac:spMk id="7" creationId="{1311BC47-E706-82D8-9A06-DDBDA3789493}"/>
          </ac:spMkLst>
        </pc:spChg>
        <pc:spChg chg="add mod">
          <ac:chgData name="MARINHO-DA-SILVA Isabelle (renexter)" userId="fa8761ec-2d95-4f3d-938a-cbccd5b72267" providerId="ADAL" clId="{EC5D1A60-935B-46FE-9535-39AE8806D922}" dt="2023-11-27T13:46:34.052" v="4102"/>
          <ac:spMkLst>
            <pc:docMk/>
            <pc:sldMk cId="3232281662" sldId="347"/>
            <ac:spMk id="8" creationId="{E169DC89-425A-E1A8-0514-E52FD1595D61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3:46:41.776" v="4106"/>
        <pc:sldMkLst>
          <pc:docMk/>
          <pc:sldMk cId="132771301" sldId="348"/>
        </pc:sldMkLst>
        <pc:spChg chg="del">
          <ac:chgData name="MARINHO-DA-SILVA Isabelle (renexter)" userId="fa8761ec-2d95-4f3d-938a-cbccd5b72267" providerId="ADAL" clId="{EC5D1A60-935B-46FE-9535-39AE8806D922}" dt="2023-11-27T13:46:38.841" v="4104" actId="478"/>
          <ac:spMkLst>
            <pc:docMk/>
            <pc:sldMk cId="132771301" sldId="348"/>
            <ac:spMk id="2" creationId="{00000000-0000-0000-0000-000000000000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46:41.243" v="4105" actId="478"/>
          <ac:spMkLst>
            <pc:docMk/>
            <pc:sldMk cId="132771301" sldId="348"/>
            <ac:spMk id="3" creationId="{2EC9C36F-AE31-6792-0BB2-33D39F650459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46:38.841" v="4104" actId="478"/>
          <ac:spMkLst>
            <pc:docMk/>
            <pc:sldMk cId="132771301" sldId="348"/>
            <ac:spMk id="4" creationId="{CB279D8E-BD08-FFA7-58D3-B1E681D306B7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46:41.243" v="4105" actId="478"/>
          <ac:spMkLst>
            <pc:docMk/>
            <pc:sldMk cId="132771301" sldId="348"/>
            <ac:spMk id="6" creationId="{844B2EC8-5BEB-D2E8-F7CF-4E94D5493D97}"/>
          </ac:spMkLst>
        </pc:spChg>
        <pc:spChg chg="add mod">
          <ac:chgData name="MARINHO-DA-SILVA Isabelle (renexter)" userId="fa8761ec-2d95-4f3d-938a-cbccd5b72267" providerId="ADAL" clId="{EC5D1A60-935B-46FE-9535-39AE8806D922}" dt="2023-11-27T13:46:41.776" v="4106"/>
          <ac:spMkLst>
            <pc:docMk/>
            <pc:sldMk cId="132771301" sldId="348"/>
            <ac:spMk id="7" creationId="{A941762E-9765-E6F4-D6B0-F6BF499B9F97}"/>
          </ac:spMkLst>
        </pc:spChg>
        <pc:spChg chg="add mod">
          <ac:chgData name="MARINHO-DA-SILVA Isabelle (renexter)" userId="fa8761ec-2d95-4f3d-938a-cbccd5b72267" providerId="ADAL" clId="{EC5D1A60-935B-46FE-9535-39AE8806D922}" dt="2023-11-27T13:46:41.776" v="4106"/>
          <ac:spMkLst>
            <pc:docMk/>
            <pc:sldMk cId="132771301" sldId="348"/>
            <ac:spMk id="8" creationId="{F1E29799-A65E-9D67-AC0E-D889AA3A63B2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3:46:48.385" v="4112"/>
        <pc:sldMkLst>
          <pc:docMk/>
          <pc:sldMk cId="1989849793" sldId="349"/>
        </pc:sldMkLst>
        <pc:spChg chg="del mod">
          <ac:chgData name="MARINHO-DA-SILVA Isabelle (renexter)" userId="fa8761ec-2d95-4f3d-938a-cbccd5b72267" providerId="ADAL" clId="{EC5D1A60-935B-46FE-9535-39AE8806D922}" dt="2023-11-27T13:46:45.459" v="4109" actId="478"/>
          <ac:spMkLst>
            <pc:docMk/>
            <pc:sldMk cId="1989849793" sldId="349"/>
            <ac:spMk id="2" creationId="{00000000-0000-0000-0000-000000000000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46:47.797" v="4111" actId="478"/>
          <ac:spMkLst>
            <pc:docMk/>
            <pc:sldMk cId="1989849793" sldId="349"/>
            <ac:spMk id="3" creationId="{69CFF18A-C0D3-8CCF-EF62-2C647F73D11E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46:45.459" v="4109" actId="478"/>
          <ac:spMkLst>
            <pc:docMk/>
            <pc:sldMk cId="1989849793" sldId="349"/>
            <ac:spMk id="4" creationId="{8F25CA95-7A41-AB73-D330-6301A271B8ED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46:47.797" v="4111" actId="478"/>
          <ac:spMkLst>
            <pc:docMk/>
            <pc:sldMk cId="1989849793" sldId="349"/>
            <ac:spMk id="6" creationId="{6ED22A25-7ACC-45AB-D228-765E553DD5FE}"/>
          </ac:spMkLst>
        </pc:spChg>
        <pc:spChg chg="add mod">
          <ac:chgData name="MARINHO-DA-SILVA Isabelle (renexter)" userId="fa8761ec-2d95-4f3d-938a-cbccd5b72267" providerId="ADAL" clId="{EC5D1A60-935B-46FE-9535-39AE8806D922}" dt="2023-11-27T13:46:48.385" v="4112"/>
          <ac:spMkLst>
            <pc:docMk/>
            <pc:sldMk cId="1989849793" sldId="349"/>
            <ac:spMk id="7" creationId="{79E5554F-6076-AE9A-A14E-85D9A84388F4}"/>
          </ac:spMkLst>
        </pc:spChg>
        <pc:spChg chg="add mod">
          <ac:chgData name="MARINHO-DA-SILVA Isabelle (renexter)" userId="fa8761ec-2d95-4f3d-938a-cbccd5b72267" providerId="ADAL" clId="{EC5D1A60-935B-46FE-9535-39AE8806D922}" dt="2023-11-27T13:46:48.385" v="4112"/>
          <ac:spMkLst>
            <pc:docMk/>
            <pc:sldMk cId="1989849793" sldId="349"/>
            <ac:spMk id="8" creationId="{F53C659A-8498-0E17-0330-FAA232329B9B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3:46:55.519" v="4115"/>
        <pc:sldMkLst>
          <pc:docMk/>
          <pc:sldMk cId="2327126357" sldId="350"/>
        </pc:sldMkLst>
        <pc:spChg chg="del">
          <ac:chgData name="MARINHO-DA-SILVA Isabelle (renexter)" userId="fa8761ec-2d95-4f3d-938a-cbccd5b72267" providerId="ADAL" clId="{EC5D1A60-935B-46FE-9535-39AE8806D922}" dt="2023-11-27T13:46:53.005" v="4113" actId="478"/>
          <ac:spMkLst>
            <pc:docMk/>
            <pc:sldMk cId="2327126357" sldId="350"/>
            <ac:spMk id="2" creationId="{00000000-0000-0000-0000-000000000000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46:53.005" v="4113" actId="478"/>
          <ac:spMkLst>
            <pc:docMk/>
            <pc:sldMk cId="2327126357" sldId="350"/>
            <ac:spMk id="3" creationId="{615B34F5-C7CC-F4B9-B2DC-A713262C3943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46:53.005" v="4113" actId="478"/>
          <ac:spMkLst>
            <pc:docMk/>
            <pc:sldMk cId="2327126357" sldId="350"/>
            <ac:spMk id="4" creationId="{2D0BF60B-14BE-0E3B-6260-AE2D83F3673F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46:55.149" v="4114" actId="478"/>
          <ac:spMkLst>
            <pc:docMk/>
            <pc:sldMk cId="2327126357" sldId="350"/>
            <ac:spMk id="6" creationId="{6F5FB2FB-294B-A378-1E9E-11861258C6E3}"/>
          </ac:spMkLst>
        </pc:spChg>
        <pc:spChg chg="add mod">
          <ac:chgData name="MARINHO-DA-SILVA Isabelle (renexter)" userId="fa8761ec-2d95-4f3d-938a-cbccd5b72267" providerId="ADAL" clId="{EC5D1A60-935B-46FE-9535-39AE8806D922}" dt="2023-11-27T13:46:55.519" v="4115"/>
          <ac:spMkLst>
            <pc:docMk/>
            <pc:sldMk cId="2327126357" sldId="350"/>
            <ac:spMk id="7" creationId="{277FDA69-D6FE-E3FB-506D-A588058903B2}"/>
          </ac:spMkLst>
        </pc:spChg>
        <pc:spChg chg="add mod">
          <ac:chgData name="MARINHO-DA-SILVA Isabelle (renexter)" userId="fa8761ec-2d95-4f3d-938a-cbccd5b72267" providerId="ADAL" clId="{EC5D1A60-935B-46FE-9535-39AE8806D922}" dt="2023-11-27T13:46:55.519" v="4115"/>
          <ac:spMkLst>
            <pc:docMk/>
            <pc:sldMk cId="2327126357" sldId="350"/>
            <ac:spMk id="8" creationId="{F79F1FDD-3EC9-F399-D693-0590390C8002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3:47:02.374" v="4118"/>
        <pc:sldMkLst>
          <pc:docMk/>
          <pc:sldMk cId="993448334" sldId="351"/>
        </pc:sldMkLst>
        <pc:spChg chg="del">
          <ac:chgData name="MARINHO-DA-SILVA Isabelle (renexter)" userId="fa8761ec-2d95-4f3d-938a-cbccd5b72267" providerId="ADAL" clId="{EC5D1A60-935B-46FE-9535-39AE8806D922}" dt="2023-11-27T13:46:59.864" v="4116" actId="478"/>
          <ac:spMkLst>
            <pc:docMk/>
            <pc:sldMk cId="993448334" sldId="351"/>
            <ac:spMk id="2" creationId="{00000000-0000-0000-0000-000000000000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47:01.984" v="4117" actId="478"/>
          <ac:spMkLst>
            <pc:docMk/>
            <pc:sldMk cId="993448334" sldId="351"/>
            <ac:spMk id="4" creationId="{B418DFD5-10F1-A79D-5E6E-51300EEC26BE}"/>
          </ac:spMkLst>
        </pc:spChg>
        <pc:spChg chg="add mod">
          <ac:chgData name="MARINHO-DA-SILVA Isabelle (renexter)" userId="fa8761ec-2d95-4f3d-938a-cbccd5b72267" providerId="ADAL" clId="{EC5D1A60-935B-46FE-9535-39AE8806D922}" dt="2023-11-27T13:47:02.374" v="4118"/>
          <ac:spMkLst>
            <pc:docMk/>
            <pc:sldMk cId="993448334" sldId="351"/>
            <ac:spMk id="5" creationId="{80ADAA67-F31F-FC12-E0D0-8EFF9EF1D918}"/>
          </ac:spMkLst>
        </pc:spChg>
        <pc:spChg chg="add mod">
          <ac:chgData name="MARINHO-DA-SILVA Isabelle (renexter)" userId="fa8761ec-2d95-4f3d-938a-cbccd5b72267" providerId="ADAL" clId="{EC5D1A60-935B-46FE-9535-39AE8806D922}" dt="2023-11-27T13:47:02.374" v="4118"/>
          <ac:spMkLst>
            <pc:docMk/>
            <pc:sldMk cId="993448334" sldId="351"/>
            <ac:spMk id="6" creationId="{F67E3B60-CA4A-5D1B-8ACB-E0FC5652B586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3:47:24.685" v="4130" actId="478"/>
        <pc:sldMkLst>
          <pc:docMk/>
          <pc:sldMk cId="2458610676" sldId="352"/>
        </pc:sldMkLst>
        <pc:spChg chg="del">
          <ac:chgData name="MARINHO-DA-SILVA Isabelle (renexter)" userId="fa8761ec-2d95-4f3d-938a-cbccd5b72267" providerId="ADAL" clId="{EC5D1A60-935B-46FE-9535-39AE8806D922}" dt="2023-11-27T13:47:22.812" v="4129" actId="478"/>
          <ac:spMkLst>
            <pc:docMk/>
            <pc:sldMk cId="2458610676" sldId="352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3:47:05.028" v="4119"/>
          <ac:spMkLst>
            <pc:docMk/>
            <pc:sldMk cId="2458610676" sldId="352"/>
            <ac:spMk id="3" creationId="{DEBEC940-BBD9-C60E-3457-7A5160FF3576}"/>
          </ac:spMkLst>
        </pc:spChg>
        <pc:spChg chg="add mod">
          <ac:chgData name="MARINHO-DA-SILVA Isabelle (renexter)" userId="fa8761ec-2d95-4f3d-938a-cbccd5b72267" providerId="ADAL" clId="{EC5D1A60-935B-46FE-9535-39AE8806D922}" dt="2023-11-27T13:47:05.028" v="4119"/>
          <ac:spMkLst>
            <pc:docMk/>
            <pc:sldMk cId="2458610676" sldId="352"/>
            <ac:spMk id="4" creationId="{1D357972-9997-2BA2-AFEE-AB89640175FF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47:24.685" v="4130" actId="478"/>
          <ac:spMkLst>
            <pc:docMk/>
            <pc:sldMk cId="2458610676" sldId="352"/>
            <ac:spMk id="6" creationId="{5292CB5F-A315-0C2B-D618-D813320C38B2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3:47:28.952" v="4132" actId="478"/>
        <pc:sldMkLst>
          <pc:docMk/>
          <pc:sldMk cId="3589314885" sldId="353"/>
        </pc:sldMkLst>
        <pc:spChg chg="del">
          <ac:chgData name="MARINHO-DA-SILVA Isabelle (renexter)" userId="fa8761ec-2d95-4f3d-938a-cbccd5b72267" providerId="ADAL" clId="{EC5D1A60-935B-46FE-9535-39AE8806D922}" dt="2023-11-27T13:47:27.478" v="4131" actId="478"/>
          <ac:spMkLst>
            <pc:docMk/>
            <pc:sldMk cId="3589314885" sldId="353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3:47:06.300" v="4120"/>
          <ac:spMkLst>
            <pc:docMk/>
            <pc:sldMk cId="3589314885" sldId="353"/>
            <ac:spMk id="3" creationId="{1F9118C6-9BAF-2460-FC7C-A34E67CF1106}"/>
          </ac:spMkLst>
        </pc:spChg>
        <pc:spChg chg="add mod">
          <ac:chgData name="MARINHO-DA-SILVA Isabelle (renexter)" userId="fa8761ec-2d95-4f3d-938a-cbccd5b72267" providerId="ADAL" clId="{EC5D1A60-935B-46FE-9535-39AE8806D922}" dt="2023-11-27T13:47:06.300" v="4120"/>
          <ac:spMkLst>
            <pc:docMk/>
            <pc:sldMk cId="3589314885" sldId="353"/>
            <ac:spMk id="4" creationId="{69EA4EAD-8006-DD68-A807-B501A89FC7A6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47:28.952" v="4132" actId="478"/>
          <ac:spMkLst>
            <pc:docMk/>
            <pc:sldMk cId="3589314885" sldId="353"/>
            <ac:spMk id="6" creationId="{BD473223-94A9-00CC-7932-49D1EE130C31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3:47:32.995" v="4135" actId="478"/>
        <pc:sldMkLst>
          <pc:docMk/>
          <pc:sldMk cId="1411531957" sldId="354"/>
        </pc:sldMkLst>
        <pc:spChg chg="del mod">
          <ac:chgData name="MARINHO-DA-SILVA Isabelle (renexter)" userId="fa8761ec-2d95-4f3d-938a-cbccd5b72267" providerId="ADAL" clId="{EC5D1A60-935B-46FE-9535-39AE8806D922}" dt="2023-11-27T13:47:31.491" v="4134" actId="478"/>
          <ac:spMkLst>
            <pc:docMk/>
            <pc:sldMk cId="1411531957" sldId="354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3:47:07.736" v="4121"/>
          <ac:spMkLst>
            <pc:docMk/>
            <pc:sldMk cId="1411531957" sldId="354"/>
            <ac:spMk id="3" creationId="{17386BE0-D2B3-B348-6C71-3FAC073B1DB0}"/>
          </ac:spMkLst>
        </pc:spChg>
        <pc:spChg chg="add mod">
          <ac:chgData name="MARINHO-DA-SILVA Isabelle (renexter)" userId="fa8761ec-2d95-4f3d-938a-cbccd5b72267" providerId="ADAL" clId="{EC5D1A60-935B-46FE-9535-39AE8806D922}" dt="2023-11-27T13:47:07.736" v="4121"/>
          <ac:spMkLst>
            <pc:docMk/>
            <pc:sldMk cId="1411531957" sldId="354"/>
            <ac:spMk id="4" creationId="{B0157D50-7589-2048-7211-4E0061D3D3A2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47:32.995" v="4135" actId="478"/>
          <ac:spMkLst>
            <pc:docMk/>
            <pc:sldMk cId="1411531957" sldId="354"/>
            <ac:spMk id="6" creationId="{3ABAD5FC-B92E-61D7-CF06-2272D303FC9D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3:47:37.050" v="4137" actId="478"/>
        <pc:sldMkLst>
          <pc:docMk/>
          <pc:sldMk cId="985103779" sldId="355"/>
        </pc:sldMkLst>
        <pc:spChg chg="del">
          <ac:chgData name="MARINHO-DA-SILVA Isabelle (renexter)" userId="fa8761ec-2d95-4f3d-938a-cbccd5b72267" providerId="ADAL" clId="{EC5D1A60-935B-46FE-9535-39AE8806D922}" dt="2023-11-27T13:47:36.031" v="4136" actId="478"/>
          <ac:spMkLst>
            <pc:docMk/>
            <pc:sldMk cId="985103779" sldId="355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3:47:09.055" v="4122"/>
          <ac:spMkLst>
            <pc:docMk/>
            <pc:sldMk cId="985103779" sldId="355"/>
            <ac:spMk id="3" creationId="{6D8A4C94-CBB3-687C-C18F-CD481E20CEB3}"/>
          </ac:spMkLst>
        </pc:spChg>
        <pc:spChg chg="add mod">
          <ac:chgData name="MARINHO-DA-SILVA Isabelle (renexter)" userId="fa8761ec-2d95-4f3d-938a-cbccd5b72267" providerId="ADAL" clId="{EC5D1A60-935B-46FE-9535-39AE8806D922}" dt="2023-11-27T13:47:09.055" v="4122"/>
          <ac:spMkLst>
            <pc:docMk/>
            <pc:sldMk cId="985103779" sldId="355"/>
            <ac:spMk id="4" creationId="{E4712316-C7DB-97E4-85E0-8B1B14464CB8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47:37.050" v="4137" actId="478"/>
          <ac:spMkLst>
            <pc:docMk/>
            <pc:sldMk cId="985103779" sldId="355"/>
            <ac:spMk id="6" creationId="{ACB2685D-1773-91B8-708F-D59C2ECE2447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3:47:40.730" v="4139" actId="478"/>
        <pc:sldMkLst>
          <pc:docMk/>
          <pc:sldMk cId="3060150122" sldId="356"/>
        </pc:sldMkLst>
        <pc:spChg chg="del">
          <ac:chgData name="MARINHO-DA-SILVA Isabelle (renexter)" userId="fa8761ec-2d95-4f3d-938a-cbccd5b72267" providerId="ADAL" clId="{EC5D1A60-935B-46FE-9535-39AE8806D922}" dt="2023-11-27T13:47:39.742" v="4138" actId="478"/>
          <ac:spMkLst>
            <pc:docMk/>
            <pc:sldMk cId="3060150122" sldId="356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3:47:10.180" v="4123"/>
          <ac:spMkLst>
            <pc:docMk/>
            <pc:sldMk cId="3060150122" sldId="356"/>
            <ac:spMk id="3" creationId="{790983AC-9DE8-B162-FB62-91BF4CF55651}"/>
          </ac:spMkLst>
        </pc:spChg>
        <pc:spChg chg="add mod">
          <ac:chgData name="MARINHO-DA-SILVA Isabelle (renexter)" userId="fa8761ec-2d95-4f3d-938a-cbccd5b72267" providerId="ADAL" clId="{EC5D1A60-935B-46FE-9535-39AE8806D922}" dt="2023-11-27T13:47:10.180" v="4123"/>
          <ac:spMkLst>
            <pc:docMk/>
            <pc:sldMk cId="3060150122" sldId="356"/>
            <ac:spMk id="4" creationId="{0C03617C-FC70-21AD-76FE-51B19D998BB3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47:40.730" v="4139" actId="478"/>
          <ac:spMkLst>
            <pc:docMk/>
            <pc:sldMk cId="3060150122" sldId="356"/>
            <ac:spMk id="6" creationId="{094780CE-95FF-59E4-A5A3-F3634402BC3D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3:47:46.813" v="4141" actId="478"/>
        <pc:sldMkLst>
          <pc:docMk/>
          <pc:sldMk cId="256024548" sldId="357"/>
        </pc:sldMkLst>
        <pc:spChg chg="del">
          <ac:chgData name="MARINHO-DA-SILVA Isabelle (renexter)" userId="fa8761ec-2d95-4f3d-938a-cbccd5b72267" providerId="ADAL" clId="{EC5D1A60-935B-46FE-9535-39AE8806D922}" dt="2023-11-27T13:47:45.418" v="4140" actId="478"/>
          <ac:spMkLst>
            <pc:docMk/>
            <pc:sldMk cId="256024548" sldId="357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3:47:11.478" v="4124"/>
          <ac:spMkLst>
            <pc:docMk/>
            <pc:sldMk cId="256024548" sldId="357"/>
            <ac:spMk id="3" creationId="{0D30958A-709B-D2C1-5FEE-35B890F985D7}"/>
          </ac:spMkLst>
        </pc:spChg>
        <pc:spChg chg="add mod">
          <ac:chgData name="MARINHO-DA-SILVA Isabelle (renexter)" userId="fa8761ec-2d95-4f3d-938a-cbccd5b72267" providerId="ADAL" clId="{EC5D1A60-935B-46FE-9535-39AE8806D922}" dt="2023-11-27T13:47:11.478" v="4124"/>
          <ac:spMkLst>
            <pc:docMk/>
            <pc:sldMk cId="256024548" sldId="357"/>
            <ac:spMk id="4" creationId="{546B2905-1588-1994-04E6-CA209A668178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47:46.813" v="4141" actId="478"/>
          <ac:spMkLst>
            <pc:docMk/>
            <pc:sldMk cId="256024548" sldId="357"/>
            <ac:spMk id="6" creationId="{134214C1-0EDA-527E-BA86-30CED20E310E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3:47:50.805" v="4143" actId="478"/>
        <pc:sldMkLst>
          <pc:docMk/>
          <pc:sldMk cId="2387140663" sldId="358"/>
        </pc:sldMkLst>
        <pc:spChg chg="del">
          <ac:chgData name="MARINHO-DA-SILVA Isabelle (renexter)" userId="fa8761ec-2d95-4f3d-938a-cbccd5b72267" providerId="ADAL" clId="{EC5D1A60-935B-46FE-9535-39AE8806D922}" dt="2023-11-27T13:47:49.988" v="4142" actId="478"/>
          <ac:spMkLst>
            <pc:docMk/>
            <pc:sldMk cId="2387140663" sldId="358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3:47:12.819" v="4125"/>
          <ac:spMkLst>
            <pc:docMk/>
            <pc:sldMk cId="2387140663" sldId="358"/>
            <ac:spMk id="3" creationId="{1331BA0F-754A-378B-8B6A-CBFFE53DD994}"/>
          </ac:spMkLst>
        </pc:spChg>
        <pc:spChg chg="add mod">
          <ac:chgData name="MARINHO-DA-SILVA Isabelle (renexter)" userId="fa8761ec-2d95-4f3d-938a-cbccd5b72267" providerId="ADAL" clId="{EC5D1A60-935B-46FE-9535-39AE8806D922}" dt="2023-11-27T13:47:12.819" v="4125"/>
          <ac:spMkLst>
            <pc:docMk/>
            <pc:sldMk cId="2387140663" sldId="358"/>
            <ac:spMk id="4" creationId="{88FCA53E-2BBD-80E8-FB50-21F583534843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47:50.805" v="4143" actId="478"/>
          <ac:spMkLst>
            <pc:docMk/>
            <pc:sldMk cId="2387140663" sldId="358"/>
            <ac:spMk id="6" creationId="{5488831E-003D-F9B8-5645-3BE8FB9B525B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3:47:53.883" v="4145" actId="478"/>
        <pc:sldMkLst>
          <pc:docMk/>
          <pc:sldMk cId="732989594" sldId="359"/>
        </pc:sldMkLst>
        <pc:spChg chg="del">
          <ac:chgData name="MARINHO-DA-SILVA Isabelle (renexter)" userId="fa8761ec-2d95-4f3d-938a-cbccd5b72267" providerId="ADAL" clId="{EC5D1A60-935B-46FE-9535-39AE8806D922}" dt="2023-11-27T13:47:53.097" v="4144" actId="478"/>
          <ac:spMkLst>
            <pc:docMk/>
            <pc:sldMk cId="732989594" sldId="359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3:47:14.254" v="4126"/>
          <ac:spMkLst>
            <pc:docMk/>
            <pc:sldMk cId="732989594" sldId="359"/>
            <ac:spMk id="3" creationId="{CA111CC4-08C7-9372-7B0A-64BA7C757383}"/>
          </ac:spMkLst>
        </pc:spChg>
        <pc:spChg chg="add mod">
          <ac:chgData name="MARINHO-DA-SILVA Isabelle (renexter)" userId="fa8761ec-2d95-4f3d-938a-cbccd5b72267" providerId="ADAL" clId="{EC5D1A60-935B-46FE-9535-39AE8806D922}" dt="2023-11-27T13:47:14.254" v="4126"/>
          <ac:spMkLst>
            <pc:docMk/>
            <pc:sldMk cId="732989594" sldId="359"/>
            <ac:spMk id="4" creationId="{7363A83F-54C9-6D90-BA0F-3A9C4907D81D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47:53.883" v="4145" actId="478"/>
          <ac:spMkLst>
            <pc:docMk/>
            <pc:sldMk cId="732989594" sldId="359"/>
            <ac:spMk id="6" creationId="{81367FBA-23DD-62F0-AE90-5F32BF70CE75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3:47:58.997" v="4147" actId="478"/>
        <pc:sldMkLst>
          <pc:docMk/>
          <pc:sldMk cId="460382888" sldId="360"/>
        </pc:sldMkLst>
        <pc:spChg chg="del">
          <ac:chgData name="MARINHO-DA-SILVA Isabelle (renexter)" userId="fa8761ec-2d95-4f3d-938a-cbccd5b72267" providerId="ADAL" clId="{EC5D1A60-935B-46FE-9535-39AE8806D922}" dt="2023-11-27T13:47:57.089" v="4146" actId="478"/>
          <ac:spMkLst>
            <pc:docMk/>
            <pc:sldMk cId="460382888" sldId="360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3:47:15.611" v="4127"/>
          <ac:spMkLst>
            <pc:docMk/>
            <pc:sldMk cId="460382888" sldId="360"/>
            <ac:spMk id="3" creationId="{6F5A711A-5DED-4DF5-ACCB-30C29BAE52C7}"/>
          </ac:spMkLst>
        </pc:spChg>
        <pc:spChg chg="add mod">
          <ac:chgData name="MARINHO-DA-SILVA Isabelle (renexter)" userId="fa8761ec-2d95-4f3d-938a-cbccd5b72267" providerId="ADAL" clId="{EC5D1A60-935B-46FE-9535-39AE8806D922}" dt="2023-11-27T13:47:15.611" v="4127"/>
          <ac:spMkLst>
            <pc:docMk/>
            <pc:sldMk cId="460382888" sldId="360"/>
            <ac:spMk id="4" creationId="{A44DD463-8DDB-9299-1CD4-4C91934A7E9C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47:58.997" v="4147" actId="478"/>
          <ac:spMkLst>
            <pc:docMk/>
            <pc:sldMk cId="460382888" sldId="360"/>
            <ac:spMk id="6" creationId="{DEDFBF69-FACC-A046-AB6E-E890A677B2CC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3:48:03.691" v="4149" actId="478"/>
        <pc:sldMkLst>
          <pc:docMk/>
          <pc:sldMk cId="3120595039" sldId="361"/>
        </pc:sldMkLst>
        <pc:spChg chg="del">
          <ac:chgData name="MARINHO-DA-SILVA Isabelle (renexter)" userId="fa8761ec-2d95-4f3d-938a-cbccd5b72267" providerId="ADAL" clId="{EC5D1A60-935B-46FE-9535-39AE8806D922}" dt="2023-11-27T13:48:02.555" v="4148" actId="478"/>
          <ac:spMkLst>
            <pc:docMk/>
            <pc:sldMk cId="3120595039" sldId="361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3:47:16.961" v="4128"/>
          <ac:spMkLst>
            <pc:docMk/>
            <pc:sldMk cId="3120595039" sldId="361"/>
            <ac:spMk id="3" creationId="{30965CD4-A96F-B475-6ADA-BE50FD477322}"/>
          </ac:spMkLst>
        </pc:spChg>
        <pc:spChg chg="add mod">
          <ac:chgData name="MARINHO-DA-SILVA Isabelle (renexter)" userId="fa8761ec-2d95-4f3d-938a-cbccd5b72267" providerId="ADAL" clId="{EC5D1A60-935B-46FE-9535-39AE8806D922}" dt="2023-11-27T13:47:16.961" v="4128"/>
          <ac:spMkLst>
            <pc:docMk/>
            <pc:sldMk cId="3120595039" sldId="361"/>
            <ac:spMk id="4" creationId="{53EA8219-1DFC-C744-8734-43EB62333AD9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48:03.691" v="4149" actId="478"/>
          <ac:spMkLst>
            <pc:docMk/>
            <pc:sldMk cId="3120595039" sldId="361"/>
            <ac:spMk id="6" creationId="{0756C0AA-6489-7652-3D1D-F156478433D2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4:45:33.367" v="4684" actId="255"/>
        <pc:sldMkLst>
          <pc:docMk/>
          <pc:sldMk cId="2628752882" sldId="362"/>
        </pc:sldMkLst>
        <pc:spChg chg="del mod">
          <ac:chgData name="MARINHO-DA-SILVA Isabelle (renexter)" userId="fa8761ec-2d95-4f3d-938a-cbccd5b72267" providerId="ADAL" clId="{EC5D1A60-935B-46FE-9535-39AE8806D922}" dt="2023-11-27T13:52:00.455" v="4202" actId="478"/>
          <ac:spMkLst>
            <pc:docMk/>
            <pc:sldMk cId="2628752882" sldId="362"/>
            <ac:spMk id="2" creationId="{00000000-0000-0000-0000-000000000000}"/>
          </ac:spMkLst>
        </pc:spChg>
        <pc:spChg chg="del mod">
          <ac:chgData name="MARINHO-DA-SILVA Isabelle (renexter)" userId="fa8761ec-2d95-4f3d-938a-cbccd5b72267" providerId="ADAL" clId="{EC5D1A60-935B-46FE-9535-39AE8806D922}" dt="2023-11-27T13:56:29.924" v="4463" actId="478"/>
          <ac:spMkLst>
            <pc:docMk/>
            <pc:sldMk cId="2628752882" sldId="362"/>
            <ac:spMk id="3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3:52:07.414" v="4205" actId="14100"/>
          <ac:spMkLst>
            <pc:docMk/>
            <pc:sldMk cId="2628752882" sldId="362"/>
            <ac:spMk id="4" creationId="{D97B8721-AEC5-77BF-6CA4-DD5B538645BA}"/>
          </ac:spMkLst>
        </pc:spChg>
        <pc:spChg chg="add mod">
          <ac:chgData name="MARINHO-DA-SILVA Isabelle (renexter)" userId="fa8761ec-2d95-4f3d-938a-cbccd5b72267" providerId="ADAL" clId="{EC5D1A60-935B-46FE-9535-39AE8806D922}" dt="2023-11-27T13:52:15.297" v="4209" actId="1035"/>
          <ac:spMkLst>
            <pc:docMk/>
            <pc:sldMk cId="2628752882" sldId="362"/>
            <ac:spMk id="5" creationId="{AA5CF82E-E47D-EE72-29E2-C962440D34EB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52:02.516" v="4203" actId="478"/>
          <ac:spMkLst>
            <pc:docMk/>
            <pc:sldMk cId="2628752882" sldId="362"/>
            <ac:spMk id="7" creationId="{1BB114D4-5E1F-DEDA-3F53-65313BB488C7}"/>
          </ac:spMkLst>
        </pc:spChg>
        <pc:spChg chg="mod">
          <ac:chgData name="MARINHO-DA-SILVA Isabelle (renexter)" userId="fa8761ec-2d95-4f3d-938a-cbccd5b72267" providerId="ADAL" clId="{EC5D1A60-935B-46FE-9535-39AE8806D922}" dt="2023-11-27T14:45:17.052" v="4679" actId="255"/>
          <ac:spMkLst>
            <pc:docMk/>
            <pc:sldMk cId="2628752882" sldId="362"/>
            <ac:spMk id="9" creationId="{866F3F08-EF02-07A5-5FC7-BEF7B4BD4CF0}"/>
          </ac:spMkLst>
        </pc:spChg>
        <pc:spChg chg="mod">
          <ac:chgData name="MARINHO-DA-SILVA Isabelle (renexter)" userId="fa8761ec-2d95-4f3d-938a-cbccd5b72267" providerId="ADAL" clId="{EC5D1A60-935B-46FE-9535-39AE8806D922}" dt="2023-11-27T14:45:33.367" v="4684" actId="255"/>
          <ac:spMkLst>
            <pc:docMk/>
            <pc:sldMk cId="2628752882" sldId="362"/>
            <ac:spMk id="10" creationId="{6678BA80-2EFA-4913-B56C-0183057A9B88}"/>
          </ac:spMkLst>
        </pc:spChg>
        <pc:spChg chg="mod">
          <ac:chgData name="MARINHO-DA-SILVA Isabelle (renexter)" userId="fa8761ec-2d95-4f3d-938a-cbccd5b72267" providerId="ADAL" clId="{EC5D1A60-935B-46FE-9535-39AE8806D922}" dt="2023-11-27T14:45:30.784" v="4683" actId="255"/>
          <ac:spMkLst>
            <pc:docMk/>
            <pc:sldMk cId="2628752882" sldId="362"/>
            <ac:spMk id="11" creationId="{718B3498-19BA-A889-EA23-2E8D4C5336EA}"/>
          </ac:spMkLst>
        </pc:spChg>
        <pc:spChg chg="add del mod">
          <ac:chgData name="MARINHO-DA-SILVA Isabelle (renexter)" userId="fa8761ec-2d95-4f3d-938a-cbccd5b72267" providerId="ADAL" clId="{EC5D1A60-935B-46FE-9535-39AE8806D922}" dt="2023-11-27T13:56:32.529" v="4464" actId="478"/>
          <ac:spMkLst>
            <pc:docMk/>
            <pc:sldMk cId="2628752882" sldId="362"/>
            <ac:spMk id="16" creationId="{67CAB3C3-0CA1-E05B-F8BE-775BA284FD77}"/>
          </ac:spMkLst>
        </pc:spChg>
        <pc:grpChg chg="add mod">
          <ac:chgData name="MARINHO-DA-SILVA Isabelle (renexter)" userId="fa8761ec-2d95-4f3d-938a-cbccd5b72267" providerId="ADAL" clId="{EC5D1A60-935B-46FE-9535-39AE8806D922}" dt="2023-11-27T13:55:13.310" v="4269"/>
          <ac:grpSpMkLst>
            <pc:docMk/>
            <pc:sldMk cId="2628752882" sldId="362"/>
            <ac:grpSpMk id="8" creationId="{FEBC10F1-31C4-5F55-61C6-AFB6CC446096}"/>
          </ac:grpSpMkLst>
        </pc:grpChg>
        <pc:cxnChg chg="add mod ord">
          <ac:chgData name="MARINHO-DA-SILVA Isabelle (renexter)" userId="fa8761ec-2d95-4f3d-938a-cbccd5b72267" providerId="ADAL" clId="{EC5D1A60-935B-46FE-9535-39AE8806D922}" dt="2023-11-27T13:56:43.414" v="4465" actId="167"/>
          <ac:cxnSpMkLst>
            <pc:docMk/>
            <pc:sldMk cId="2628752882" sldId="362"/>
            <ac:cxnSpMk id="12" creationId="{DD4B7F8F-95A4-F450-5E16-3AA37D9B5663}"/>
          </ac:cxnSpMkLst>
        </pc:cxnChg>
        <pc:cxnChg chg="add mod ord">
          <ac:chgData name="MARINHO-DA-SILVA Isabelle (renexter)" userId="fa8761ec-2d95-4f3d-938a-cbccd5b72267" providerId="ADAL" clId="{EC5D1A60-935B-46FE-9535-39AE8806D922}" dt="2023-11-27T14:45:30.784" v="4683" actId="255"/>
          <ac:cxnSpMkLst>
            <pc:docMk/>
            <pc:sldMk cId="2628752882" sldId="362"/>
            <ac:cxnSpMk id="13" creationId="{7C6194D1-4A7E-C922-B1A9-297EFADEF4F2}"/>
          </ac:cxnSpMkLst>
        </pc:cxnChg>
        <pc:cxnChg chg="add mod ord">
          <ac:chgData name="MARINHO-DA-SILVA Isabelle (renexter)" userId="fa8761ec-2d95-4f3d-938a-cbccd5b72267" providerId="ADAL" clId="{EC5D1A60-935B-46FE-9535-39AE8806D922}" dt="2023-11-27T14:45:33.367" v="4684" actId="255"/>
          <ac:cxnSpMkLst>
            <pc:docMk/>
            <pc:sldMk cId="2628752882" sldId="362"/>
            <ac:cxnSpMk id="14" creationId="{5703C3D0-1FB7-F2C2-F27E-2AF779F36F90}"/>
          </ac:cxnSpMkLst>
        </pc:cxnChg>
      </pc:sldChg>
      <pc:sldChg chg="addSp delSp modSp">
        <pc:chgData name="MARINHO-DA-SILVA Isabelle (renexter)" userId="fa8761ec-2d95-4f3d-938a-cbccd5b72267" providerId="ADAL" clId="{EC5D1A60-935B-46FE-9535-39AE8806D922}" dt="2023-11-27T13:57:38.188" v="4474"/>
        <pc:sldMkLst>
          <pc:docMk/>
          <pc:sldMk cId="3871534265" sldId="363"/>
        </pc:sldMkLst>
        <pc:spChg chg="add del mod">
          <ac:chgData name="MARINHO-DA-SILVA Isabelle (renexter)" userId="fa8761ec-2d95-4f3d-938a-cbccd5b72267" providerId="ADAL" clId="{EC5D1A60-935B-46FE-9535-39AE8806D922}" dt="2023-11-27T13:57:38.188" v="4474"/>
          <ac:spMkLst>
            <pc:docMk/>
            <pc:sldMk cId="3871534265" sldId="363"/>
            <ac:spMk id="3" creationId="{2E2BFA54-FC8B-61FC-C91D-D34B740F1F9C}"/>
          </ac:spMkLst>
        </pc:spChg>
        <pc:cxnChg chg="add del mod">
          <ac:chgData name="MARINHO-DA-SILVA Isabelle (renexter)" userId="fa8761ec-2d95-4f3d-938a-cbccd5b72267" providerId="ADAL" clId="{EC5D1A60-935B-46FE-9535-39AE8806D922}" dt="2023-11-27T13:57:38.188" v="4474"/>
          <ac:cxnSpMkLst>
            <pc:docMk/>
            <pc:sldMk cId="3871534265" sldId="363"/>
            <ac:cxnSpMk id="2" creationId="{01530787-9C22-4B90-9AF0-B93DED52DB95}"/>
          </ac:cxnSpMkLst>
        </pc:cxnChg>
      </pc:sldChg>
      <pc:sldChg chg="addSp delSp modSp mod modAnim">
        <pc:chgData name="MARINHO-DA-SILVA Isabelle (renexter)" userId="fa8761ec-2d95-4f3d-938a-cbccd5b72267" providerId="ADAL" clId="{EC5D1A60-935B-46FE-9535-39AE8806D922}" dt="2023-11-27T14:10:31.096" v="4559"/>
        <pc:sldMkLst>
          <pc:docMk/>
          <pc:sldMk cId="3535392782" sldId="364"/>
        </pc:sldMkLst>
        <pc:spChg chg="add del mod">
          <ac:chgData name="MARINHO-DA-SILVA Isabelle (renexter)" userId="fa8761ec-2d95-4f3d-938a-cbccd5b72267" providerId="ADAL" clId="{EC5D1A60-935B-46FE-9535-39AE8806D922}" dt="2023-11-27T14:07:40.020" v="4523"/>
          <ac:spMkLst>
            <pc:docMk/>
            <pc:sldMk cId="3535392782" sldId="364"/>
            <ac:spMk id="3" creationId="{CEA24E5F-077D-279A-59E2-6FC744DBE812}"/>
          </ac:spMkLst>
        </pc:spChg>
        <pc:spChg chg="add del mod">
          <ac:chgData name="MARINHO-DA-SILVA Isabelle (renexter)" userId="fa8761ec-2d95-4f3d-938a-cbccd5b72267" providerId="ADAL" clId="{EC5D1A60-935B-46FE-9535-39AE8806D922}" dt="2023-11-27T14:07:40.020" v="4523"/>
          <ac:spMkLst>
            <pc:docMk/>
            <pc:sldMk cId="3535392782" sldId="364"/>
            <ac:spMk id="4" creationId="{09C92040-6877-A617-FCA5-401E4DFE0B43}"/>
          </ac:spMkLst>
        </pc:spChg>
        <pc:spChg chg="add del mod">
          <ac:chgData name="MARINHO-DA-SILVA Isabelle (renexter)" userId="fa8761ec-2d95-4f3d-938a-cbccd5b72267" providerId="ADAL" clId="{EC5D1A60-935B-46FE-9535-39AE8806D922}" dt="2023-11-27T14:10:31.096" v="4559"/>
          <ac:spMkLst>
            <pc:docMk/>
            <pc:sldMk cId="3535392782" sldId="364"/>
            <ac:spMk id="5" creationId="{4E3E65FB-DC8D-C387-B7FA-6E13C6FFFB0E}"/>
          </ac:spMkLst>
        </pc:spChg>
        <pc:spChg chg="add del mod">
          <ac:chgData name="MARINHO-DA-SILVA Isabelle (renexter)" userId="fa8761ec-2d95-4f3d-938a-cbccd5b72267" providerId="ADAL" clId="{EC5D1A60-935B-46FE-9535-39AE8806D922}" dt="2023-11-27T14:10:31.096" v="4559"/>
          <ac:spMkLst>
            <pc:docMk/>
            <pc:sldMk cId="3535392782" sldId="364"/>
            <ac:spMk id="6" creationId="{47C85C28-E8D7-93B4-A7C2-8A3604A91A77}"/>
          </ac:spMkLst>
        </pc:spChg>
        <pc:spChg chg="add del mod">
          <ac:chgData name="MARINHO-DA-SILVA Isabelle (renexter)" userId="fa8761ec-2d95-4f3d-938a-cbccd5b72267" providerId="ADAL" clId="{EC5D1A60-935B-46FE-9535-39AE8806D922}" dt="2023-11-27T14:10:30.933" v="4558"/>
          <ac:spMkLst>
            <pc:docMk/>
            <pc:sldMk cId="3535392782" sldId="364"/>
            <ac:spMk id="8" creationId="{97B9736F-5156-1962-5284-C9450D33C296}"/>
          </ac:spMkLst>
        </pc:spChg>
        <pc:spChg chg="mod">
          <ac:chgData name="MARINHO-DA-SILVA Isabelle (renexter)" userId="fa8761ec-2d95-4f3d-938a-cbccd5b72267" providerId="ADAL" clId="{EC5D1A60-935B-46FE-9535-39AE8806D922}" dt="2023-11-27T13:57:20.829" v="4472" actId="255"/>
          <ac:spMkLst>
            <pc:docMk/>
            <pc:sldMk cId="3535392782" sldId="364"/>
            <ac:spMk id="10" creationId="{00000000-0000-0000-0000-000000000000}"/>
          </ac:spMkLst>
        </pc:spChg>
        <pc:spChg chg="add del mod">
          <ac:chgData name="MARINHO-DA-SILVA Isabelle (renexter)" userId="fa8761ec-2d95-4f3d-938a-cbccd5b72267" providerId="ADAL" clId="{EC5D1A60-935B-46FE-9535-39AE8806D922}" dt="2023-11-27T14:08:52.480" v="4529"/>
          <ac:spMkLst>
            <pc:docMk/>
            <pc:sldMk cId="3535392782" sldId="364"/>
            <ac:spMk id="12" creationId="{EFFFA70E-1F8F-BD8C-7DBF-35DCCE34E493}"/>
          </ac:spMkLst>
        </pc:spChg>
        <pc:spChg chg="add del mod">
          <ac:chgData name="MARINHO-DA-SILVA Isabelle (renexter)" userId="fa8761ec-2d95-4f3d-938a-cbccd5b72267" providerId="ADAL" clId="{EC5D1A60-935B-46FE-9535-39AE8806D922}" dt="2023-11-27T14:08:52.480" v="4529"/>
          <ac:spMkLst>
            <pc:docMk/>
            <pc:sldMk cId="3535392782" sldId="364"/>
            <ac:spMk id="13" creationId="{BE6B9584-85BC-0580-952B-0E227E05EAF4}"/>
          </ac:spMkLst>
        </pc:spChg>
        <pc:spChg chg="add del mod">
          <ac:chgData name="MARINHO-DA-SILVA Isabelle (renexter)" userId="fa8761ec-2d95-4f3d-938a-cbccd5b72267" providerId="ADAL" clId="{EC5D1A60-935B-46FE-9535-39AE8806D922}" dt="2023-11-27T14:08:59.329" v="4531"/>
          <ac:spMkLst>
            <pc:docMk/>
            <pc:sldMk cId="3535392782" sldId="364"/>
            <ac:spMk id="15" creationId="{25996ADC-7A75-6D9F-A437-2A21E463178D}"/>
          </ac:spMkLst>
        </pc:spChg>
        <pc:spChg chg="add del mod">
          <ac:chgData name="MARINHO-DA-SILVA Isabelle (renexter)" userId="fa8761ec-2d95-4f3d-938a-cbccd5b72267" providerId="ADAL" clId="{EC5D1A60-935B-46FE-9535-39AE8806D922}" dt="2023-11-27T14:08:59.329" v="4531"/>
          <ac:spMkLst>
            <pc:docMk/>
            <pc:sldMk cId="3535392782" sldId="364"/>
            <ac:spMk id="16" creationId="{95C73923-A7E5-0D88-01CA-C4AEFF2868BC}"/>
          </ac:spMkLst>
        </pc:spChg>
        <pc:spChg chg="add del mod">
          <ac:chgData name="MARINHO-DA-SILVA Isabelle (renexter)" userId="fa8761ec-2d95-4f3d-938a-cbccd5b72267" providerId="ADAL" clId="{EC5D1A60-935B-46FE-9535-39AE8806D922}" dt="2023-11-27T14:10:30.518" v="4557"/>
          <ac:spMkLst>
            <pc:docMk/>
            <pc:sldMk cId="3535392782" sldId="364"/>
            <ac:spMk id="18" creationId="{EC45CB23-DCD4-484A-DFFC-5B21E851BBEF}"/>
          </ac:spMkLst>
        </pc:spChg>
        <pc:spChg chg="add del mod">
          <ac:chgData name="MARINHO-DA-SILVA Isabelle (renexter)" userId="fa8761ec-2d95-4f3d-938a-cbccd5b72267" providerId="ADAL" clId="{EC5D1A60-935B-46FE-9535-39AE8806D922}" dt="2023-11-27T14:10:30.518" v="4557"/>
          <ac:spMkLst>
            <pc:docMk/>
            <pc:sldMk cId="3535392782" sldId="364"/>
            <ac:spMk id="19" creationId="{83CAB87B-E1E6-14F2-829E-F88818EE4D22}"/>
          </ac:spMkLst>
        </pc:spChg>
        <pc:spChg chg="add del mod">
          <ac:chgData name="MARINHO-DA-SILVA Isabelle (renexter)" userId="fa8761ec-2d95-4f3d-938a-cbccd5b72267" providerId="ADAL" clId="{EC5D1A60-935B-46FE-9535-39AE8806D922}" dt="2023-11-27T14:10:29.510" v="4554"/>
          <ac:spMkLst>
            <pc:docMk/>
            <pc:sldMk cId="3535392782" sldId="364"/>
            <ac:spMk id="20" creationId="{A40C8C00-9AE9-A150-2B02-86E720FFB75A}"/>
          </ac:spMkLst>
        </pc:spChg>
        <pc:spChg chg="add del mod">
          <ac:chgData name="MARINHO-DA-SILVA Isabelle (renexter)" userId="fa8761ec-2d95-4f3d-938a-cbccd5b72267" providerId="ADAL" clId="{EC5D1A60-935B-46FE-9535-39AE8806D922}" dt="2023-11-27T14:10:29.510" v="4554"/>
          <ac:spMkLst>
            <pc:docMk/>
            <pc:sldMk cId="3535392782" sldId="364"/>
            <ac:spMk id="21" creationId="{9BDEBF64-3BBD-BED3-5AD5-75A785631F6A}"/>
          </ac:spMkLst>
        </pc:spChg>
        <pc:spChg chg="add del mod">
          <ac:chgData name="MARINHO-DA-SILVA Isabelle (renexter)" userId="fa8761ec-2d95-4f3d-938a-cbccd5b72267" providerId="ADAL" clId="{EC5D1A60-935B-46FE-9535-39AE8806D922}" dt="2023-11-27T14:10:28.448" v="4553"/>
          <ac:spMkLst>
            <pc:docMk/>
            <pc:sldMk cId="3535392782" sldId="364"/>
            <ac:spMk id="22" creationId="{30DAAD69-B606-9352-1BA6-6A8F6249C477}"/>
          </ac:spMkLst>
        </pc:spChg>
        <pc:spChg chg="add del mod">
          <ac:chgData name="MARINHO-DA-SILVA Isabelle (renexter)" userId="fa8761ec-2d95-4f3d-938a-cbccd5b72267" providerId="ADAL" clId="{EC5D1A60-935B-46FE-9535-39AE8806D922}" dt="2023-11-27T14:10:28.448" v="4553"/>
          <ac:spMkLst>
            <pc:docMk/>
            <pc:sldMk cId="3535392782" sldId="364"/>
            <ac:spMk id="23" creationId="{0D61640C-6AB0-08A0-BC8D-03C999FDD754}"/>
          </ac:spMkLst>
        </pc:spChg>
        <pc:spChg chg="add del mod">
          <ac:chgData name="MARINHO-DA-SILVA Isabelle (renexter)" userId="fa8761ec-2d95-4f3d-938a-cbccd5b72267" providerId="ADAL" clId="{EC5D1A60-935B-46FE-9535-39AE8806D922}" dt="2023-11-27T14:10:28.263" v="4552"/>
          <ac:spMkLst>
            <pc:docMk/>
            <pc:sldMk cId="3535392782" sldId="364"/>
            <ac:spMk id="25" creationId="{03A89B6A-A509-7F05-9883-363656542CB2}"/>
          </ac:spMkLst>
        </pc:spChg>
        <pc:picChg chg="add del mod">
          <ac:chgData name="MARINHO-DA-SILVA Isabelle (renexter)" userId="fa8761ec-2d95-4f3d-938a-cbccd5b72267" providerId="ADAL" clId="{EC5D1A60-935B-46FE-9535-39AE8806D922}" dt="2023-11-27T14:07:40.020" v="4523"/>
          <ac:picMkLst>
            <pc:docMk/>
            <pc:sldMk cId="3535392782" sldId="364"/>
            <ac:picMk id="2" creationId="{4C3B0FA3-D3D4-D119-AE12-DB5525D512FE}"/>
          </ac:picMkLst>
        </pc:picChg>
        <pc:picChg chg="add del mod">
          <ac:chgData name="MARINHO-DA-SILVA Isabelle (renexter)" userId="fa8761ec-2d95-4f3d-938a-cbccd5b72267" providerId="ADAL" clId="{EC5D1A60-935B-46FE-9535-39AE8806D922}" dt="2023-11-27T14:08:52.480" v="4529"/>
          <ac:picMkLst>
            <pc:docMk/>
            <pc:sldMk cId="3535392782" sldId="364"/>
            <ac:picMk id="11" creationId="{7EBC20CB-2232-F9C3-F04B-FF64EF85FB96}"/>
          </ac:picMkLst>
        </pc:picChg>
        <pc:picChg chg="add del mod">
          <ac:chgData name="MARINHO-DA-SILVA Isabelle (renexter)" userId="fa8761ec-2d95-4f3d-938a-cbccd5b72267" providerId="ADAL" clId="{EC5D1A60-935B-46FE-9535-39AE8806D922}" dt="2023-11-27T14:08:59.329" v="4531"/>
          <ac:picMkLst>
            <pc:docMk/>
            <pc:sldMk cId="3535392782" sldId="364"/>
            <ac:picMk id="14" creationId="{924C5DD7-7320-227A-F1D0-152BCEE8ED1B}"/>
          </ac:picMkLst>
        </pc:picChg>
        <pc:picChg chg="add del mod">
          <ac:chgData name="MARINHO-DA-SILVA Isabelle (renexter)" userId="fa8761ec-2d95-4f3d-938a-cbccd5b72267" providerId="ADAL" clId="{EC5D1A60-935B-46FE-9535-39AE8806D922}" dt="2023-11-27T14:10:30.518" v="4557"/>
          <ac:picMkLst>
            <pc:docMk/>
            <pc:sldMk cId="3535392782" sldId="364"/>
            <ac:picMk id="17" creationId="{4E3F4CFA-EC8E-A741-BD54-691980BB6904}"/>
          </ac:picMkLst>
        </pc:picChg>
        <pc:cxnChg chg="add del mod">
          <ac:chgData name="MARINHO-DA-SILVA Isabelle (renexter)" userId="fa8761ec-2d95-4f3d-938a-cbccd5b72267" providerId="ADAL" clId="{EC5D1A60-935B-46FE-9535-39AE8806D922}" dt="2023-11-27T14:10:30.933" v="4558"/>
          <ac:cxnSpMkLst>
            <pc:docMk/>
            <pc:sldMk cId="3535392782" sldId="364"/>
            <ac:cxnSpMk id="7" creationId="{B8E85A44-FFEF-6DF4-2D7E-3A59FE128B5E}"/>
          </ac:cxnSpMkLst>
        </pc:cxnChg>
        <pc:cxnChg chg="mod">
          <ac:chgData name="MARINHO-DA-SILVA Isabelle (renexter)" userId="fa8761ec-2d95-4f3d-938a-cbccd5b72267" providerId="ADAL" clId="{EC5D1A60-935B-46FE-9535-39AE8806D922}" dt="2023-11-27T13:56:57.489" v="4466" actId="208"/>
          <ac:cxnSpMkLst>
            <pc:docMk/>
            <pc:sldMk cId="3535392782" sldId="364"/>
            <ac:cxnSpMk id="9" creationId="{00000000-0000-0000-0000-000000000000}"/>
          </ac:cxnSpMkLst>
        </pc:cxnChg>
        <pc:cxnChg chg="add del mod">
          <ac:chgData name="MARINHO-DA-SILVA Isabelle (renexter)" userId="fa8761ec-2d95-4f3d-938a-cbccd5b72267" providerId="ADAL" clId="{EC5D1A60-935B-46FE-9535-39AE8806D922}" dt="2023-11-27T14:10:28.263" v="4552"/>
          <ac:cxnSpMkLst>
            <pc:docMk/>
            <pc:sldMk cId="3535392782" sldId="364"/>
            <ac:cxnSpMk id="24" creationId="{52E8BDF0-9BBE-B2D6-8816-E947C87C34B4}"/>
          </ac:cxnSpMkLst>
        </pc:cxnChg>
      </pc:sldChg>
      <pc:sldChg chg="modSp add del mod">
        <pc:chgData name="MARINHO-DA-SILVA Isabelle (renexter)" userId="fa8761ec-2d95-4f3d-938a-cbccd5b72267" providerId="ADAL" clId="{EC5D1A60-935B-46FE-9535-39AE8806D922}" dt="2023-11-27T14:10:27.817" v="4551" actId="47"/>
        <pc:sldMkLst>
          <pc:docMk/>
          <pc:sldMk cId="319577780" sldId="365"/>
        </pc:sldMkLst>
        <pc:spChg chg="mod">
          <ac:chgData name="MARINHO-DA-SILVA Isabelle (renexter)" userId="fa8761ec-2d95-4f3d-938a-cbccd5b72267" providerId="ADAL" clId="{EC5D1A60-935B-46FE-9535-39AE8806D922}" dt="2023-11-27T13:58:08.704" v="4479" actId="208"/>
          <ac:spMkLst>
            <pc:docMk/>
            <pc:sldMk cId="319577780" sldId="365"/>
            <ac:spMk id="2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3:58:15.361" v="4482" actId="207"/>
          <ac:spMkLst>
            <pc:docMk/>
            <pc:sldMk cId="319577780" sldId="365"/>
            <ac:spMk id="3" creationId="{00000000-0000-0000-0000-000000000000}"/>
          </ac:spMkLst>
        </pc:spChg>
      </pc:sldChg>
      <pc:sldChg chg="modSp add del mod">
        <pc:chgData name="MARINHO-DA-SILVA Isabelle (renexter)" userId="fa8761ec-2d95-4f3d-938a-cbccd5b72267" providerId="ADAL" clId="{EC5D1A60-935B-46FE-9535-39AE8806D922}" dt="2023-11-27T14:10:27.817" v="4551" actId="47"/>
        <pc:sldMkLst>
          <pc:docMk/>
          <pc:sldMk cId="3014551778" sldId="369"/>
        </pc:sldMkLst>
        <pc:spChg chg="mod">
          <ac:chgData name="MARINHO-DA-SILVA Isabelle (renexter)" userId="fa8761ec-2d95-4f3d-938a-cbccd5b72267" providerId="ADAL" clId="{EC5D1A60-935B-46FE-9535-39AE8806D922}" dt="2023-11-27T13:58:46.563" v="4490" actId="208"/>
          <ac:spMkLst>
            <pc:docMk/>
            <pc:sldMk cId="3014551778" sldId="369"/>
            <ac:spMk id="3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3:58:55.694" v="4493" actId="2711"/>
          <ac:spMkLst>
            <pc:docMk/>
            <pc:sldMk cId="3014551778" sldId="369"/>
            <ac:spMk id="4" creationId="{00000000-0000-0000-0000-000000000000}"/>
          </ac:spMkLst>
        </pc:spChg>
      </pc:sldChg>
      <pc:sldChg chg="modSp add del mod">
        <pc:chgData name="MARINHO-DA-SILVA Isabelle (renexter)" userId="fa8761ec-2d95-4f3d-938a-cbccd5b72267" providerId="ADAL" clId="{EC5D1A60-935B-46FE-9535-39AE8806D922}" dt="2023-11-27T14:10:27.817" v="4551" actId="47"/>
        <pc:sldMkLst>
          <pc:docMk/>
          <pc:sldMk cId="3689997688" sldId="370"/>
        </pc:sldMkLst>
        <pc:spChg chg="mod">
          <ac:chgData name="MARINHO-DA-SILVA Isabelle (renexter)" userId="fa8761ec-2d95-4f3d-938a-cbccd5b72267" providerId="ADAL" clId="{EC5D1A60-935B-46FE-9535-39AE8806D922}" dt="2023-11-27T13:58:00.838" v="4478" actId="208"/>
          <ac:spMkLst>
            <pc:docMk/>
            <pc:sldMk cId="3689997688" sldId="370"/>
            <ac:spMk id="2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3:57:51.833" v="4477" actId="255"/>
          <ac:spMkLst>
            <pc:docMk/>
            <pc:sldMk cId="3689997688" sldId="370"/>
            <ac:spMk id="3" creationId="{00000000-0000-0000-0000-000000000000}"/>
          </ac:spMkLst>
        </pc:spChg>
      </pc:sldChg>
      <pc:sldChg chg="modSp add del mod">
        <pc:chgData name="MARINHO-DA-SILVA Isabelle (renexter)" userId="fa8761ec-2d95-4f3d-938a-cbccd5b72267" providerId="ADAL" clId="{EC5D1A60-935B-46FE-9535-39AE8806D922}" dt="2023-11-27T14:10:27.817" v="4551" actId="47"/>
        <pc:sldMkLst>
          <pc:docMk/>
          <pc:sldMk cId="4176890218" sldId="371"/>
        </pc:sldMkLst>
        <pc:spChg chg="mod">
          <ac:chgData name="MARINHO-DA-SILVA Isabelle (renexter)" userId="fa8761ec-2d95-4f3d-938a-cbccd5b72267" providerId="ADAL" clId="{EC5D1A60-935B-46FE-9535-39AE8806D922}" dt="2023-11-27T13:58:35.525" v="4488" actId="255"/>
          <ac:spMkLst>
            <pc:docMk/>
            <pc:sldMk cId="4176890218" sldId="371"/>
            <ac:spMk id="10" creationId="{00000000-0000-0000-0000-000000000000}"/>
          </ac:spMkLst>
        </pc:spChg>
        <pc:cxnChg chg="mod">
          <ac:chgData name="MARINHO-DA-SILVA Isabelle (renexter)" userId="fa8761ec-2d95-4f3d-938a-cbccd5b72267" providerId="ADAL" clId="{EC5D1A60-935B-46FE-9535-39AE8806D922}" dt="2023-11-27T13:58:38.158" v="4489" actId="208"/>
          <ac:cxnSpMkLst>
            <pc:docMk/>
            <pc:sldMk cId="4176890218" sldId="371"/>
            <ac:cxnSpMk id="9" creationId="{00000000-0000-0000-0000-000000000000}"/>
          </ac:cxnSpMkLst>
        </pc:cxnChg>
      </pc:sldChg>
      <pc:sldChg chg="modSp add del mod">
        <pc:chgData name="MARINHO-DA-SILVA Isabelle (renexter)" userId="fa8761ec-2d95-4f3d-938a-cbccd5b72267" providerId="ADAL" clId="{EC5D1A60-935B-46FE-9535-39AE8806D922}" dt="2023-11-27T14:10:27.817" v="4551" actId="47"/>
        <pc:sldMkLst>
          <pc:docMk/>
          <pc:sldMk cId="3224588842" sldId="372"/>
        </pc:sldMkLst>
        <pc:spChg chg="mod">
          <ac:chgData name="MARINHO-DA-SILVA Isabelle (renexter)" userId="fa8761ec-2d95-4f3d-938a-cbccd5b72267" providerId="ADAL" clId="{EC5D1A60-935B-46FE-9535-39AE8806D922}" dt="2023-11-27T14:09:32.885" v="4538" actId="1076"/>
          <ac:spMkLst>
            <pc:docMk/>
            <pc:sldMk cId="3224588842" sldId="372"/>
            <ac:spMk id="10" creationId="{00000000-0000-0000-0000-000000000000}"/>
          </ac:spMkLst>
        </pc:spChg>
        <pc:cxnChg chg="mod">
          <ac:chgData name="MARINHO-DA-SILVA Isabelle (renexter)" userId="fa8761ec-2d95-4f3d-938a-cbccd5b72267" providerId="ADAL" clId="{EC5D1A60-935B-46FE-9535-39AE8806D922}" dt="2023-11-27T13:59:05.968" v="4494" actId="208"/>
          <ac:cxnSpMkLst>
            <pc:docMk/>
            <pc:sldMk cId="3224588842" sldId="372"/>
            <ac:cxnSpMk id="9" creationId="{00000000-0000-0000-0000-000000000000}"/>
          </ac:cxnSpMkLst>
        </pc:cxnChg>
      </pc:sldChg>
      <pc:sldChg chg="addSp delSp modSp mod">
        <pc:chgData name="MARINHO-DA-SILVA Isabelle (renexter)" userId="fa8761ec-2d95-4f3d-938a-cbccd5b72267" providerId="ADAL" clId="{EC5D1A60-935B-46FE-9535-39AE8806D922}" dt="2023-11-27T14:06:13.737" v="4517" actId="14100"/>
        <pc:sldMkLst>
          <pc:docMk/>
          <pc:sldMk cId="4264013986" sldId="373"/>
        </pc:sldMkLst>
        <pc:spChg chg="del mod">
          <ac:chgData name="MARINHO-DA-SILVA Isabelle (renexter)" userId="fa8761ec-2d95-4f3d-938a-cbccd5b72267" providerId="ADAL" clId="{EC5D1A60-935B-46FE-9535-39AE8806D922}" dt="2023-11-27T14:05:58.995" v="4502" actId="478"/>
          <ac:spMkLst>
            <pc:docMk/>
            <pc:sldMk cId="4264013986" sldId="373"/>
            <ac:spMk id="2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4:01:57.181" v="4499" actId="208"/>
          <ac:spMkLst>
            <pc:docMk/>
            <pc:sldMk cId="4264013986" sldId="373"/>
            <ac:spMk id="4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4:06:13.737" v="4517" actId="14100"/>
          <ac:spMkLst>
            <pc:docMk/>
            <pc:sldMk cId="4264013986" sldId="373"/>
            <ac:spMk id="5" creationId="{533EC2A8-F8AA-AFD6-F030-72FA2177CC10}"/>
          </ac:spMkLst>
        </pc:spChg>
        <pc:spChg chg="add mod">
          <ac:chgData name="MARINHO-DA-SILVA Isabelle (renexter)" userId="fa8761ec-2d95-4f3d-938a-cbccd5b72267" providerId="ADAL" clId="{EC5D1A60-935B-46FE-9535-39AE8806D922}" dt="2023-11-27T14:06:08.821" v="4516" actId="20577"/>
          <ac:spMkLst>
            <pc:docMk/>
            <pc:sldMk cId="4264013986" sldId="373"/>
            <ac:spMk id="6" creationId="{879118BA-067C-5D0E-DF69-1BCDFA262FFE}"/>
          </ac:spMkLst>
        </pc:spChg>
        <pc:spChg chg="add del mod">
          <ac:chgData name="MARINHO-DA-SILVA Isabelle (renexter)" userId="fa8761ec-2d95-4f3d-938a-cbccd5b72267" providerId="ADAL" clId="{EC5D1A60-935B-46FE-9535-39AE8806D922}" dt="2023-11-27T14:06:01.905" v="4503" actId="478"/>
          <ac:spMkLst>
            <pc:docMk/>
            <pc:sldMk cId="4264013986" sldId="373"/>
            <ac:spMk id="8" creationId="{A613DBE7-CAC1-D31E-E018-95D6CF64B7F2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6:30:46.781" v="4975" actId="1076"/>
        <pc:sldMkLst>
          <pc:docMk/>
          <pc:sldMk cId="3387120120" sldId="374"/>
        </pc:sldMkLst>
        <pc:spChg chg="del mod">
          <ac:chgData name="MARINHO-DA-SILVA Isabelle (renexter)" userId="fa8761ec-2d95-4f3d-938a-cbccd5b72267" providerId="ADAL" clId="{EC5D1A60-935B-46FE-9535-39AE8806D922}" dt="2023-11-27T15:03:59.256" v="4913" actId="478"/>
          <ac:spMkLst>
            <pc:docMk/>
            <pc:sldMk cId="3387120120" sldId="374"/>
            <ac:spMk id="2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6:20:55.564" v="4967" actId="1076"/>
          <ac:spMkLst>
            <pc:docMk/>
            <pc:sldMk cId="3387120120" sldId="374"/>
            <ac:spMk id="3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5:04:05.151" v="4915" actId="14100"/>
          <ac:spMkLst>
            <pc:docMk/>
            <pc:sldMk cId="3387120120" sldId="374"/>
            <ac:spMk id="4" creationId="{AFEF19E8-87F5-8057-1141-193BD0C95278}"/>
          </ac:spMkLst>
        </pc:spChg>
        <pc:spChg chg="mod">
          <ac:chgData name="MARINHO-DA-SILVA Isabelle (renexter)" userId="fa8761ec-2d95-4f3d-938a-cbccd5b72267" providerId="ADAL" clId="{EC5D1A60-935B-46FE-9535-39AE8806D922}" dt="2023-11-27T16:30:46.781" v="4975" actId="1076"/>
          <ac:spMkLst>
            <pc:docMk/>
            <pc:sldMk cId="3387120120" sldId="374"/>
            <ac:spMk id="5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6:20:56.668" v="4968" actId="1076"/>
          <ac:spMkLst>
            <pc:docMk/>
            <pc:sldMk cId="3387120120" sldId="374"/>
            <ac:spMk id="6" creationId="{327C0A8E-F199-143A-A204-2C77C1B36039}"/>
          </ac:spMkLst>
        </pc:spChg>
        <pc:spChg chg="add del mod">
          <ac:chgData name="MARINHO-DA-SILVA Isabelle (renexter)" userId="fa8761ec-2d95-4f3d-938a-cbccd5b72267" providerId="ADAL" clId="{EC5D1A60-935B-46FE-9535-39AE8806D922}" dt="2023-11-27T15:04:01.496" v="4914" actId="478"/>
          <ac:spMkLst>
            <pc:docMk/>
            <pc:sldMk cId="3387120120" sldId="374"/>
            <ac:spMk id="8" creationId="{87C7EE18-EFEA-0AEF-4A93-255CCE62358F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6:30:53.027" v="4977"/>
        <pc:sldMkLst>
          <pc:docMk/>
          <pc:sldMk cId="2999835152" sldId="375"/>
        </pc:sldMkLst>
        <pc:spChg chg="del">
          <ac:chgData name="MARINHO-DA-SILVA Isabelle (renexter)" userId="fa8761ec-2d95-4f3d-938a-cbccd5b72267" providerId="ADAL" clId="{EC5D1A60-935B-46FE-9535-39AE8806D922}" dt="2023-11-27T15:04:45.760" v="4933" actId="478"/>
          <ac:spMkLst>
            <pc:docMk/>
            <pc:sldMk cId="2999835152" sldId="375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5:04:08.799" v="4916"/>
          <ac:spMkLst>
            <pc:docMk/>
            <pc:sldMk cId="2999835152" sldId="375"/>
            <ac:spMk id="4" creationId="{C1277BA6-87D6-D7E6-73B8-EC24B71FAED1}"/>
          </ac:spMkLst>
        </pc:spChg>
        <pc:spChg chg="del">
          <ac:chgData name="MARINHO-DA-SILVA Isabelle (renexter)" userId="fa8761ec-2d95-4f3d-938a-cbccd5b72267" providerId="ADAL" clId="{EC5D1A60-935B-46FE-9535-39AE8806D922}" dt="2023-11-27T16:30:52.006" v="4976" actId="478"/>
          <ac:spMkLst>
            <pc:docMk/>
            <pc:sldMk cId="2999835152" sldId="375"/>
            <ac:spMk id="5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5:04:08.799" v="4916"/>
          <ac:spMkLst>
            <pc:docMk/>
            <pc:sldMk cId="2999835152" sldId="375"/>
            <ac:spMk id="6" creationId="{66D526F5-902E-C5A8-08B5-FD446C9B5D44}"/>
          </ac:spMkLst>
        </pc:spChg>
        <pc:spChg chg="add del mod">
          <ac:chgData name="MARINHO-DA-SILVA Isabelle (renexter)" userId="fa8761ec-2d95-4f3d-938a-cbccd5b72267" providerId="ADAL" clId="{EC5D1A60-935B-46FE-9535-39AE8806D922}" dt="2023-11-27T15:04:46.758" v="4934" actId="478"/>
          <ac:spMkLst>
            <pc:docMk/>
            <pc:sldMk cId="2999835152" sldId="375"/>
            <ac:spMk id="8" creationId="{102B132D-7F5E-2118-0540-5017EB402599}"/>
          </ac:spMkLst>
        </pc:spChg>
        <pc:spChg chg="add mod">
          <ac:chgData name="MARINHO-DA-SILVA Isabelle (renexter)" userId="fa8761ec-2d95-4f3d-938a-cbccd5b72267" providerId="ADAL" clId="{EC5D1A60-935B-46FE-9535-39AE8806D922}" dt="2023-11-27T16:30:53.027" v="4977"/>
          <ac:spMkLst>
            <pc:docMk/>
            <pc:sldMk cId="2999835152" sldId="375"/>
            <ac:spMk id="9" creationId="{5D7EF34A-0889-7032-81A9-9AED128920A2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6:30:59.232" v="4979"/>
        <pc:sldMkLst>
          <pc:docMk/>
          <pc:sldMk cId="1826959448" sldId="376"/>
        </pc:sldMkLst>
        <pc:spChg chg="del">
          <ac:chgData name="MARINHO-DA-SILVA Isabelle (renexter)" userId="fa8761ec-2d95-4f3d-938a-cbccd5b72267" providerId="ADAL" clId="{EC5D1A60-935B-46FE-9535-39AE8806D922}" dt="2023-11-27T15:04:49.725" v="4935" actId="478"/>
          <ac:spMkLst>
            <pc:docMk/>
            <pc:sldMk cId="1826959448" sldId="376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5:04:10.693" v="4917"/>
          <ac:spMkLst>
            <pc:docMk/>
            <pc:sldMk cId="1826959448" sldId="376"/>
            <ac:spMk id="4" creationId="{E5482224-230D-5FF4-A1E0-A231BE76CDD1}"/>
          </ac:spMkLst>
        </pc:spChg>
        <pc:spChg chg="del">
          <ac:chgData name="MARINHO-DA-SILVA Isabelle (renexter)" userId="fa8761ec-2d95-4f3d-938a-cbccd5b72267" providerId="ADAL" clId="{EC5D1A60-935B-46FE-9535-39AE8806D922}" dt="2023-11-27T16:30:58.308" v="4978" actId="478"/>
          <ac:spMkLst>
            <pc:docMk/>
            <pc:sldMk cId="1826959448" sldId="376"/>
            <ac:spMk id="5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5:04:10.693" v="4917"/>
          <ac:spMkLst>
            <pc:docMk/>
            <pc:sldMk cId="1826959448" sldId="376"/>
            <ac:spMk id="6" creationId="{8124312A-1CAC-404C-1A5A-315523873691}"/>
          </ac:spMkLst>
        </pc:spChg>
        <pc:spChg chg="add del mod">
          <ac:chgData name="MARINHO-DA-SILVA Isabelle (renexter)" userId="fa8761ec-2d95-4f3d-938a-cbccd5b72267" providerId="ADAL" clId="{EC5D1A60-935B-46FE-9535-39AE8806D922}" dt="2023-11-27T15:04:50.494" v="4936" actId="478"/>
          <ac:spMkLst>
            <pc:docMk/>
            <pc:sldMk cId="1826959448" sldId="376"/>
            <ac:spMk id="8" creationId="{72EA64B2-ECE9-E08D-BAB0-569BCF47B1E4}"/>
          </ac:spMkLst>
        </pc:spChg>
        <pc:spChg chg="add mod">
          <ac:chgData name="MARINHO-DA-SILVA Isabelle (renexter)" userId="fa8761ec-2d95-4f3d-938a-cbccd5b72267" providerId="ADAL" clId="{EC5D1A60-935B-46FE-9535-39AE8806D922}" dt="2023-11-27T16:30:59.232" v="4979"/>
          <ac:spMkLst>
            <pc:docMk/>
            <pc:sldMk cId="1826959448" sldId="376"/>
            <ac:spMk id="9" creationId="{AE7D8758-931D-89D1-8D16-70491C135D18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6:31:06.946" v="4981"/>
        <pc:sldMkLst>
          <pc:docMk/>
          <pc:sldMk cId="399942956" sldId="377"/>
        </pc:sldMkLst>
        <pc:spChg chg="del">
          <ac:chgData name="MARINHO-DA-SILVA Isabelle (renexter)" userId="fa8761ec-2d95-4f3d-938a-cbccd5b72267" providerId="ADAL" clId="{EC5D1A60-935B-46FE-9535-39AE8806D922}" dt="2023-11-27T15:04:53.513" v="4937" actId="478"/>
          <ac:spMkLst>
            <pc:docMk/>
            <pc:sldMk cId="399942956" sldId="377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5:04:11.771" v="4918"/>
          <ac:spMkLst>
            <pc:docMk/>
            <pc:sldMk cId="399942956" sldId="377"/>
            <ac:spMk id="4" creationId="{006BA72B-0D78-616D-95EC-9F05781B53FE}"/>
          </ac:spMkLst>
        </pc:spChg>
        <pc:spChg chg="del">
          <ac:chgData name="MARINHO-DA-SILVA Isabelle (renexter)" userId="fa8761ec-2d95-4f3d-938a-cbccd5b72267" providerId="ADAL" clId="{EC5D1A60-935B-46FE-9535-39AE8806D922}" dt="2023-11-27T16:31:06.059" v="4980" actId="478"/>
          <ac:spMkLst>
            <pc:docMk/>
            <pc:sldMk cId="399942956" sldId="377"/>
            <ac:spMk id="5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5:04:11.771" v="4918"/>
          <ac:spMkLst>
            <pc:docMk/>
            <pc:sldMk cId="399942956" sldId="377"/>
            <ac:spMk id="6" creationId="{D684E18E-42E0-7DB7-C2BE-50F534C0CB45}"/>
          </ac:spMkLst>
        </pc:spChg>
        <pc:spChg chg="add del mod">
          <ac:chgData name="MARINHO-DA-SILVA Isabelle (renexter)" userId="fa8761ec-2d95-4f3d-938a-cbccd5b72267" providerId="ADAL" clId="{EC5D1A60-935B-46FE-9535-39AE8806D922}" dt="2023-11-27T15:04:55.079" v="4938" actId="478"/>
          <ac:spMkLst>
            <pc:docMk/>
            <pc:sldMk cId="399942956" sldId="377"/>
            <ac:spMk id="8" creationId="{7176BE3D-1563-80BA-3960-59CAC6B5B802}"/>
          </ac:spMkLst>
        </pc:spChg>
        <pc:spChg chg="add mod">
          <ac:chgData name="MARINHO-DA-SILVA Isabelle (renexter)" userId="fa8761ec-2d95-4f3d-938a-cbccd5b72267" providerId="ADAL" clId="{EC5D1A60-935B-46FE-9535-39AE8806D922}" dt="2023-11-27T16:31:06.946" v="4981"/>
          <ac:spMkLst>
            <pc:docMk/>
            <pc:sldMk cId="399942956" sldId="377"/>
            <ac:spMk id="9" creationId="{825E316B-FDC0-9812-F95E-BCDD90A8C25E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6:31:11.908" v="4983"/>
        <pc:sldMkLst>
          <pc:docMk/>
          <pc:sldMk cId="2912768848" sldId="378"/>
        </pc:sldMkLst>
        <pc:spChg chg="del">
          <ac:chgData name="MARINHO-DA-SILVA Isabelle (renexter)" userId="fa8761ec-2d95-4f3d-938a-cbccd5b72267" providerId="ADAL" clId="{EC5D1A60-935B-46FE-9535-39AE8806D922}" dt="2023-11-27T15:04:58.066" v="4939" actId="478"/>
          <ac:spMkLst>
            <pc:docMk/>
            <pc:sldMk cId="2912768848" sldId="378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5:04:13.331" v="4919"/>
          <ac:spMkLst>
            <pc:docMk/>
            <pc:sldMk cId="2912768848" sldId="378"/>
            <ac:spMk id="4" creationId="{940660F3-8C18-711A-D54C-711BD72DDEF4}"/>
          </ac:spMkLst>
        </pc:spChg>
        <pc:spChg chg="del">
          <ac:chgData name="MARINHO-DA-SILVA Isabelle (renexter)" userId="fa8761ec-2d95-4f3d-938a-cbccd5b72267" providerId="ADAL" clId="{EC5D1A60-935B-46FE-9535-39AE8806D922}" dt="2023-11-27T16:31:10.903" v="4982" actId="478"/>
          <ac:spMkLst>
            <pc:docMk/>
            <pc:sldMk cId="2912768848" sldId="378"/>
            <ac:spMk id="5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5:04:13.331" v="4919"/>
          <ac:spMkLst>
            <pc:docMk/>
            <pc:sldMk cId="2912768848" sldId="378"/>
            <ac:spMk id="6" creationId="{BF7F59D6-526B-F284-7B00-21EB8614DC52}"/>
          </ac:spMkLst>
        </pc:spChg>
        <pc:spChg chg="add del mod">
          <ac:chgData name="MARINHO-DA-SILVA Isabelle (renexter)" userId="fa8761ec-2d95-4f3d-938a-cbccd5b72267" providerId="ADAL" clId="{EC5D1A60-935B-46FE-9535-39AE8806D922}" dt="2023-11-27T15:04:59.109" v="4940" actId="478"/>
          <ac:spMkLst>
            <pc:docMk/>
            <pc:sldMk cId="2912768848" sldId="378"/>
            <ac:spMk id="8" creationId="{B3E0B224-D0A4-0567-8291-30190FA44FAC}"/>
          </ac:spMkLst>
        </pc:spChg>
        <pc:spChg chg="add mod">
          <ac:chgData name="MARINHO-DA-SILVA Isabelle (renexter)" userId="fa8761ec-2d95-4f3d-938a-cbccd5b72267" providerId="ADAL" clId="{EC5D1A60-935B-46FE-9535-39AE8806D922}" dt="2023-11-27T16:31:11.908" v="4983"/>
          <ac:spMkLst>
            <pc:docMk/>
            <pc:sldMk cId="2912768848" sldId="378"/>
            <ac:spMk id="9" creationId="{BC762AEC-6CFB-0407-F0F3-B96668EE4B00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6:31:18.429" v="4985"/>
        <pc:sldMkLst>
          <pc:docMk/>
          <pc:sldMk cId="843232391" sldId="379"/>
        </pc:sldMkLst>
        <pc:spChg chg="del">
          <ac:chgData name="MARINHO-DA-SILVA Isabelle (renexter)" userId="fa8761ec-2d95-4f3d-938a-cbccd5b72267" providerId="ADAL" clId="{EC5D1A60-935B-46FE-9535-39AE8806D922}" dt="2023-11-27T15:05:02.131" v="4941" actId="478"/>
          <ac:spMkLst>
            <pc:docMk/>
            <pc:sldMk cId="843232391" sldId="379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5:04:14.481" v="4920"/>
          <ac:spMkLst>
            <pc:docMk/>
            <pc:sldMk cId="843232391" sldId="379"/>
            <ac:spMk id="4" creationId="{7ADA11F5-4118-1D60-FD55-EB36772B814B}"/>
          </ac:spMkLst>
        </pc:spChg>
        <pc:spChg chg="del">
          <ac:chgData name="MARINHO-DA-SILVA Isabelle (renexter)" userId="fa8761ec-2d95-4f3d-938a-cbccd5b72267" providerId="ADAL" clId="{EC5D1A60-935B-46FE-9535-39AE8806D922}" dt="2023-11-27T16:31:17.474" v="4984" actId="478"/>
          <ac:spMkLst>
            <pc:docMk/>
            <pc:sldMk cId="843232391" sldId="379"/>
            <ac:spMk id="5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5:04:14.481" v="4920"/>
          <ac:spMkLst>
            <pc:docMk/>
            <pc:sldMk cId="843232391" sldId="379"/>
            <ac:spMk id="6" creationId="{A4E9E97A-ADA8-6148-BE65-C61E99AD67F7}"/>
          </ac:spMkLst>
        </pc:spChg>
        <pc:spChg chg="add del mod">
          <ac:chgData name="MARINHO-DA-SILVA Isabelle (renexter)" userId="fa8761ec-2d95-4f3d-938a-cbccd5b72267" providerId="ADAL" clId="{EC5D1A60-935B-46FE-9535-39AE8806D922}" dt="2023-11-27T15:05:02.803" v="4942" actId="478"/>
          <ac:spMkLst>
            <pc:docMk/>
            <pc:sldMk cId="843232391" sldId="379"/>
            <ac:spMk id="8" creationId="{28143BEB-DD2F-71CC-BD3C-1A37F986E9D5}"/>
          </ac:spMkLst>
        </pc:spChg>
        <pc:spChg chg="add mod">
          <ac:chgData name="MARINHO-DA-SILVA Isabelle (renexter)" userId="fa8761ec-2d95-4f3d-938a-cbccd5b72267" providerId="ADAL" clId="{EC5D1A60-935B-46FE-9535-39AE8806D922}" dt="2023-11-27T16:31:18.429" v="4985"/>
          <ac:spMkLst>
            <pc:docMk/>
            <pc:sldMk cId="843232391" sldId="379"/>
            <ac:spMk id="9" creationId="{556F456A-324D-DC99-E2B3-2DCBE6ABC799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6:31:23.305" v="4987"/>
        <pc:sldMkLst>
          <pc:docMk/>
          <pc:sldMk cId="3435473138" sldId="380"/>
        </pc:sldMkLst>
        <pc:spChg chg="del">
          <ac:chgData name="MARINHO-DA-SILVA Isabelle (renexter)" userId="fa8761ec-2d95-4f3d-938a-cbccd5b72267" providerId="ADAL" clId="{EC5D1A60-935B-46FE-9535-39AE8806D922}" dt="2023-11-27T15:05:05.340" v="4943" actId="478"/>
          <ac:spMkLst>
            <pc:docMk/>
            <pc:sldMk cId="3435473138" sldId="380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5:04:16.281" v="4921"/>
          <ac:spMkLst>
            <pc:docMk/>
            <pc:sldMk cId="3435473138" sldId="380"/>
            <ac:spMk id="4" creationId="{2A049322-B91C-41E2-1A0A-D1EF214A5CC4}"/>
          </ac:spMkLst>
        </pc:spChg>
        <pc:spChg chg="del">
          <ac:chgData name="MARINHO-DA-SILVA Isabelle (renexter)" userId="fa8761ec-2d95-4f3d-938a-cbccd5b72267" providerId="ADAL" clId="{EC5D1A60-935B-46FE-9535-39AE8806D922}" dt="2023-11-27T16:31:22.355" v="4986" actId="478"/>
          <ac:spMkLst>
            <pc:docMk/>
            <pc:sldMk cId="3435473138" sldId="380"/>
            <ac:spMk id="5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5:04:16.281" v="4921"/>
          <ac:spMkLst>
            <pc:docMk/>
            <pc:sldMk cId="3435473138" sldId="380"/>
            <ac:spMk id="6" creationId="{5D555746-7D7A-BA57-B2F9-68C30AE8C0B7}"/>
          </ac:spMkLst>
        </pc:spChg>
        <pc:spChg chg="add del mod">
          <ac:chgData name="MARINHO-DA-SILVA Isabelle (renexter)" userId="fa8761ec-2d95-4f3d-938a-cbccd5b72267" providerId="ADAL" clId="{EC5D1A60-935B-46FE-9535-39AE8806D922}" dt="2023-11-27T15:05:06.012" v="4944" actId="478"/>
          <ac:spMkLst>
            <pc:docMk/>
            <pc:sldMk cId="3435473138" sldId="380"/>
            <ac:spMk id="8" creationId="{A6F6F4D7-FA57-40F9-A51B-0C851FF053D6}"/>
          </ac:spMkLst>
        </pc:spChg>
        <pc:spChg chg="add mod">
          <ac:chgData name="MARINHO-DA-SILVA Isabelle (renexter)" userId="fa8761ec-2d95-4f3d-938a-cbccd5b72267" providerId="ADAL" clId="{EC5D1A60-935B-46FE-9535-39AE8806D922}" dt="2023-11-27T16:31:23.305" v="4987"/>
          <ac:spMkLst>
            <pc:docMk/>
            <pc:sldMk cId="3435473138" sldId="380"/>
            <ac:spMk id="9" creationId="{3AF18E52-FB03-4DC4-15D2-923DEC2340A7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9:06:57.783" v="7253" actId="20577"/>
        <pc:sldMkLst>
          <pc:docMk/>
          <pc:sldMk cId="2415361531" sldId="381"/>
        </pc:sldMkLst>
        <pc:spChg chg="del">
          <ac:chgData name="MARINHO-DA-SILVA Isabelle (renexter)" userId="fa8761ec-2d95-4f3d-938a-cbccd5b72267" providerId="ADAL" clId="{EC5D1A60-935B-46FE-9535-39AE8806D922}" dt="2023-11-27T15:05:22.097" v="4951" actId="478"/>
          <ac:spMkLst>
            <pc:docMk/>
            <pc:sldMk cId="2415361531" sldId="381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5:04:30.888" v="4927"/>
          <ac:spMkLst>
            <pc:docMk/>
            <pc:sldMk cId="2415361531" sldId="381"/>
            <ac:spMk id="4" creationId="{29EB9FAB-2A18-DFE6-A0C2-B0DA5E31BB2C}"/>
          </ac:spMkLst>
        </pc:spChg>
        <pc:spChg chg="del">
          <ac:chgData name="MARINHO-DA-SILVA Isabelle (renexter)" userId="fa8761ec-2d95-4f3d-938a-cbccd5b72267" providerId="ADAL" clId="{EC5D1A60-935B-46FE-9535-39AE8806D922}" dt="2023-11-27T16:32:33.085" v="5001" actId="478"/>
          <ac:spMkLst>
            <pc:docMk/>
            <pc:sldMk cId="2415361531" sldId="381"/>
            <ac:spMk id="5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5:04:30.888" v="4927"/>
          <ac:spMkLst>
            <pc:docMk/>
            <pc:sldMk cId="2415361531" sldId="381"/>
            <ac:spMk id="6" creationId="{06E39A68-42E5-8328-1E0F-AA4137ABC1B1}"/>
          </ac:spMkLst>
        </pc:spChg>
        <pc:spChg chg="add del mod">
          <ac:chgData name="MARINHO-DA-SILVA Isabelle (renexter)" userId="fa8761ec-2d95-4f3d-938a-cbccd5b72267" providerId="ADAL" clId="{EC5D1A60-935B-46FE-9535-39AE8806D922}" dt="2023-11-27T15:05:23.259" v="4952" actId="478"/>
          <ac:spMkLst>
            <pc:docMk/>
            <pc:sldMk cId="2415361531" sldId="381"/>
            <ac:spMk id="8" creationId="{32B21436-D38A-3681-A4A3-D28D6B311C48}"/>
          </ac:spMkLst>
        </pc:spChg>
        <pc:spChg chg="add mod">
          <ac:chgData name="MARINHO-DA-SILVA Isabelle (renexter)" userId="fa8761ec-2d95-4f3d-938a-cbccd5b72267" providerId="ADAL" clId="{EC5D1A60-935B-46FE-9535-39AE8806D922}" dt="2023-11-27T19:06:57.783" v="7253" actId="20577"/>
          <ac:spMkLst>
            <pc:docMk/>
            <pc:sldMk cId="2415361531" sldId="381"/>
            <ac:spMk id="9" creationId="{8CFA62D3-F3FA-E68F-471E-6C3690AE6A8E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6:31:38.009" v="4991"/>
        <pc:sldMkLst>
          <pc:docMk/>
          <pc:sldMk cId="1665210353" sldId="382"/>
        </pc:sldMkLst>
        <pc:spChg chg="del">
          <ac:chgData name="MARINHO-DA-SILVA Isabelle (renexter)" userId="fa8761ec-2d95-4f3d-938a-cbccd5b72267" providerId="ADAL" clId="{EC5D1A60-935B-46FE-9535-39AE8806D922}" dt="2023-11-27T15:05:08.415" v="4945" actId="478"/>
          <ac:spMkLst>
            <pc:docMk/>
            <pc:sldMk cId="1665210353" sldId="382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5:04:19.662" v="4923"/>
          <ac:spMkLst>
            <pc:docMk/>
            <pc:sldMk cId="1665210353" sldId="382"/>
            <ac:spMk id="4" creationId="{10E9190C-D4E9-E2A7-27B2-AF6023672716}"/>
          </ac:spMkLst>
        </pc:spChg>
        <pc:spChg chg="del">
          <ac:chgData name="MARINHO-DA-SILVA Isabelle (renexter)" userId="fa8761ec-2d95-4f3d-938a-cbccd5b72267" providerId="ADAL" clId="{EC5D1A60-935B-46FE-9535-39AE8806D922}" dt="2023-11-27T16:31:36.998" v="4990" actId="478"/>
          <ac:spMkLst>
            <pc:docMk/>
            <pc:sldMk cId="1665210353" sldId="382"/>
            <ac:spMk id="5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5:04:19.662" v="4923"/>
          <ac:spMkLst>
            <pc:docMk/>
            <pc:sldMk cId="1665210353" sldId="382"/>
            <ac:spMk id="6" creationId="{21165D6B-9087-3307-7A82-48983AB35504}"/>
          </ac:spMkLst>
        </pc:spChg>
        <pc:spChg chg="add del mod">
          <ac:chgData name="MARINHO-DA-SILVA Isabelle (renexter)" userId="fa8761ec-2d95-4f3d-938a-cbccd5b72267" providerId="ADAL" clId="{EC5D1A60-935B-46FE-9535-39AE8806D922}" dt="2023-11-27T15:05:09.098" v="4946" actId="478"/>
          <ac:spMkLst>
            <pc:docMk/>
            <pc:sldMk cId="1665210353" sldId="382"/>
            <ac:spMk id="8" creationId="{A6B86136-33AC-E786-FA38-2B193DAB8AA1}"/>
          </ac:spMkLst>
        </pc:spChg>
        <pc:spChg chg="add mod">
          <ac:chgData name="MARINHO-DA-SILVA Isabelle (renexter)" userId="fa8761ec-2d95-4f3d-938a-cbccd5b72267" providerId="ADAL" clId="{EC5D1A60-935B-46FE-9535-39AE8806D922}" dt="2023-11-27T16:31:38.009" v="4991"/>
          <ac:spMkLst>
            <pc:docMk/>
            <pc:sldMk cId="1665210353" sldId="382"/>
            <ac:spMk id="9" creationId="{E3DB6A77-9FFC-D73C-A5E7-CD1CA9D34BDC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6:31:30.174" v="4989"/>
        <pc:sldMkLst>
          <pc:docMk/>
          <pc:sldMk cId="2044435244" sldId="383"/>
        </pc:sldMkLst>
        <pc:spChg chg="del">
          <ac:chgData name="MARINHO-DA-SILVA Isabelle (renexter)" userId="fa8761ec-2d95-4f3d-938a-cbccd5b72267" providerId="ADAL" clId="{EC5D1A60-935B-46FE-9535-39AE8806D922}" dt="2023-11-27T15:05:11.944" v="4947" actId="478"/>
          <ac:spMkLst>
            <pc:docMk/>
            <pc:sldMk cId="2044435244" sldId="383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5:04:17.271" v="4922"/>
          <ac:spMkLst>
            <pc:docMk/>
            <pc:sldMk cId="2044435244" sldId="383"/>
            <ac:spMk id="4" creationId="{A23A9C36-0CDA-97D9-9BA3-E80E0F92208E}"/>
          </ac:spMkLst>
        </pc:spChg>
        <pc:spChg chg="del">
          <ac:chgData name="MARINHO-DA-SILVA Isabelle (renexter)" userId="fa8761ec-2d95-4f3d-938a-cbccd5b72267" providerId="ADAL" clId="{EC5D1A60-935B-46FE-9535-39AE8806D922}" dt="2023-11-27T16:31:29.257" v="4988" actId="478"/>
          <ac:spMkLst>
            <pc:docMk/>
            <pc:sldMk cId="2044435244" sldId="383"/>
            <ac:spMk id="5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5:04:17.271" v="4922"/>
          <ac:spMkLst>
            <pc:docMk/>
            <pc:sldMk cId="2044435244" sldId="383"/>
            <ac:spMk id="6" creationId="{A9EF58BC-CBEC-4FEF-A72C-D7B78C1D1F70}"/>
          </ac:spMkLst>
        </pc:spChg>
        <pc:spChg chg="add del mod">
          <ac:chgData name="MARINHO-DA-SILVA Isabelle (renexter)" userId="fa8761ec-2d95-4f3d-938a-cbccd5b72267" providerId="ADAL" clId="{EC5D1A60-935B-46FE-9535-39AE8806D922}" dt="2023-11-27T15:05:13.735" v="4948" actId="478"/>
          <ac:spMkLst>
            <pc:docMk/>
            <pc:sldMk cId="2044435244" sldId="383"/>
            <ac:spMk id="8" creationId="{45039565-42D5-222A-7607-13DCB7B7BB55}"/>
          </ac:spMkLst>
        </pc:spChg>
        <pc:spChg chg="add mod">
          <ac:chgData name="MARINHO-DA-SILVA Isabelle (renexter)" userId="fa8761ec-2d95-4f3d-938a-cbccd5b72267" providerId="ADAL" clId="{EC5D1A60-935B-46FE-9535-39AE8806D922}" dt="2023-11-27T16:31:30.174" v="4989"/>
          <ac:spMkLst>
            <pc:docMk/>
            <pc:sldMk cId="2044435244" sldId="383"/>
            <ac:spMk id="9" creationId="{6B422D6E-F59C-FD78-5E2A-96AD172F9D79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4:10:36.244" v="4561" actId="208"/>
        <pc:sldMkLst>
          <pc:docMk/>
          <pc:sldMk cId="856056549" sldId="384"/>
        </pc:sldMkLst>
        <pc:spChg chg="del">
          <ac:chgData name="MARINHO-DA-SILVA Isabelle (renexter)" userId="fa8761ec-2d95-4f3d-938a-cbccd5b72267" providerId="ADAL" clId="{EC5D1A60-935B-46FE-9535-39AE8806D922}" dt="2023-11-27T14:06:18.551" v="4518" actId="478"/>
          <ac:spMkLst>
            <pc:docMk/>
            <pc:sldMk cId="856056549" sldId="384"/>
            <ac:spMk id="2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4:10:36.244" v="4561" actId="208"/>
          <ac:spMkLst>
            <pc:docMk/>
            <pc:sldMk cId="856056549" sldId="384"/>
            <ac:spMk id="4" creationId="{00000000-0000-0000-0000-000000000000}"/>
          </ac:spMkLst>
        </pc:spChg>
        <pc:spChg chg="add del mod">
          <ac:chgData name="MARINHO-DA-SILVA Isabelle (renexter)" userId="fa8761ec-2d95-4f3d-938a-cbccd5b72267" providerId="ADAL" clId="{EC5D1A60-935B-46FE-9535-39AE8806D922}" dt="2023-11-27T14:06:19.682" v="4519" actId="478"/>
          <ac:spMkLst>
            <pc:docMk/>
            <pc:sldMk cId="856056549" sldId="384"/>
            <ac:spMk id="6" creationId="{1E5A0B4D-EFCA-A107-60AE-9AEB0AB3D79C}"/>
          </ac:spMkLst>
        </pc:spChg>
        <pc:spChg chg="add mod">
          <ac:chgData name="MARINHO-DA-SILVA Isabelle (renexter)" userId="fa8761ec-2d95-4f3d-938a-cbccd5b72267" providerId="ADAL" clId="{EC5D1A60-935B-46FE-9535-39AE8806D922}" dt="2023-11-27T14:06:20.802" v="4520"/>
          <ac:spMkLst>
            <pc:docMk/>
            <pc:sldMk cId="856056549" sldId="384"/>
            <ac:spMk id="7" creationId="{996C00E9-4028-7212-BA84-AE650D073FC0}"/>
          </ac:spMkLst>
        </pc:spChg>
        <pc:spChg chg="add mod">
          <ac:chgData name="MARINHO-DA-SILVA Isabelle (renexter)" userId="fa8761ec-2d95-4f3d-938a-cbccd5b72267" providerId="ADAL" clId="{EC5D1A60-935B-46FE-9535-39AE8806D922}" dt="2023-11-27T14:06:20.802" v="4520"/>
          <ac:spMkLst>
            <pc:docMk/>
            <pc:sldMk cId="856056549" sldId="384"/>
            <ac:spMk id="8" creationId="{EA92B540-C4A3-A6A8-8DF5-E1FCD3857017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7:00:04.616" v="5518" actId="21"/>
        <pc:sldMkLst>
          <pc:docMk/>
          <pc:sldMk cId="1697530324" sldId="386"/>
        </pc:sldMkLst>
        <pc:spChg chg="del mod">
          <ac:chgData name="MARINHO-DA-SILVA Isabelle (renexter)" userId="fa8761ec-2d95-4f3d-938a-cbccd5b72267" providerId="ADAL" clId="{EC5D1A60-935B-46FE-9535-39AE8806D922}" dt="2023-11-27T14:11:18.102" v="4592" actId="478"/>
          <ac:spMkLst>
            <pc:docMk/>
            <pc:sldMk cId="1697530324" sldId="386"/>
            <ac:spMk id="2" creationId="{00000000-0000-0000-0000-000000000000}"/>
          </ac:spMkLst>
        </pc:spChg>
        <pc:spChg chg="del mod">
          <ac:chgData name="MARINHO-DA-SILVA Isabelle (renexter)" userId="fa8761ec-2d95-4f3d-938a-cbccd5b72267" providerId="ADAL" clId="{EC5D1A60-935B-46FE-9535-39AE8806D922}" dt="2023-11-27T14:12:27.433" v="4618" actId="478"/>
          <ac:spMkLst>
            <pc:docMk/>
            <pc:sldMk cId="1697530324" sldId="386"/>
            <ac:spMk id="3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4:55:56.516" v="4830" actId="122"/>
          <ac:spMkLst>
            <pc:docMk/>
            <pc:sldMk cId="1697530324" sldId="386"/>
            <ac:spMk id="4" creationId="{00000000-0000-0000-0000-000000000000}"/>
          </ac:spMkLst>
        </pc:spChg>
        <pc:spChg chg="add del mod">
          <ac:chgData name="MARINHO-DA-SILVA Isabelle (renexter)" userId="fa8761ec-2d95-4f3d-938a-cbccd5b72267" providerId="ADAL" clId="{EC5D1A60-935B-46FE-9535-39AE8806D922}" dt="2023-11-27T14:10:52.150" v="4563"/>
          <ac:spMkLst>
            <pc:docMk/>
            <pc:sldMk cId="1697530324" sldId="386"/>
            <ac:spMk id="6" creationId="{8A720A6B-0208-02F1-43A8-6602649C18ED}"/>
          </ac:spMkLst>
        </pc:spChg>
        <pc:spChg chg="add mod">
          <ac:chgData name="MARINHO-DA-SILVA Isabelle (renexter)" userId="fa8761ec-2d95-4f3d-938a-cbccd5b72267" providerId="ADAL" clId="{EC5D1A60-935B-46FE-9535-39AE8806D922}" dt="2023-11-27T14:11:23.597" v="4594" actId="14100"/>
          <ac:spMkLst>
            <pc:docMk/>
            <pc:sldMk cId="1697530324" sldId="386"/>
            <ac:spMk id="7" creationId="{47E7422B-38A2-416D-9B6D-72B3C6C59810}"/>
          </ac:spMkLst>
        </pc:spChg>
        <pc:spChg chg="add mod">
          <ac:chgData name="MARINHO-DA-SILVA Isabelle (renexter)" userId="fa8761ec-2d95-4f3d-938a-cbccd5b72267" providerId="ADAL" clId="{EC5D1A60-935B-46FE-9535-39AE8806D922}" dt="2023-11-27T14:11:10.488" v="4589" actId="20577"/>
          <ac:spMkLst>
            <pc:docMk/>
            <pc:sldMk cId="1697530324" sldId="386"/>
            <ac:spMk id="8" creationId="{FA73BBCB-5E4E-0C5C-7693-5DA95094FAED}"/>
          </ac:spMkLst>
        </pc:spChg>
        <pc:spChg chg="add del mod">
          <ac:chgData name="MARINHO-DA-SILVA Isabelle (renexter)" userId="fa8761ec-2d95-4f3d-938a-cbccd5b72267" providerId="ADAL" clId="{EC5D1A60-935B-46FE-9535-39AE8806D922}" dt="2023-11-27T14:11:19.828" v="4593" actId="478"/>
          <ac:spMkLst>
            <pc:docMk/>
            <pc:sldMk cId="1697530324" sldId="386"/>
            <ac:spMk id="10" creationId="{B381DDF7-B485-0A99-53E2-BF4989BDDFBC}"/>
          </ac:spMkLst>
        </pc:spChg>
        <pc:spChg chg="add del mod">
          <ac:chgData name="MARINHO-DA-SILVA Isabelle (renexter)" userId="fa8761ec-2d95-4f3d-938a-cbccd5b72267" providerId="ADAL" clId="{EC5D1A60-935B-46FE-9535-39AE8806D922}" dt="2023-11-27T14:12:30.479" v="4620" actId="478"/>
          <ac:spMkLst>
            <pc:docMk/>
            <pc:sldMk cId="1697530324" sldId="386"/>
            <ac:spMk id="12" creationId="{880EB552-DC01-63B2-7385-97299799E684}"/>
          </ac:spMkLst>
        </pc:spChg>
        <pc:spChg chg="add mod">
          <ac:chgData name="MARINHO-DA-SILVA Isabelle (renexter)" userId="fa8761ec-2d95-4f3d-938a-cbccd5b72267" providerId="ADAL" clId="{EC5D1A60-935B-46FE-9535-39AE8806D922}" dt="2023-11-27T14:56:14.761" v="4833" actId="14100"/>
          <ac:spMkLst>
            <pc:docMk/>
            <pc:sldMk cId="1697530324" sldId="386"/>
            <ac:spMk id="14" creationId="{173D0A68-B2EA-699E-68AD-56E830D702A8}"/>
          </ac:spMkLst>
        </pc:spChg>
        <pc:spChg chg="add mod">
          <ac:chgData name="MARINHO-DA-SILVA Isabelle (renexter)" userId="fa8761ec-2d95-4f3d-938a-cbccd5b72267" providerId="ADAL" clId="{EC5D1A60-935B-46FE-9535-39AE8806D922}" dt="2023-11-27T15:01:15.698" v="4886" actId="13926"/>
          <ac:spMkLst>
            <pc:docMk/>
            <pc:sldMk cId="1697530324" sldId="386"/>
            <ac:spMk id="16" creationId="{F07B1384-CBD8-DD9B-0B3F-018071F1450C}"/>
          </ac:spMkLst>
        </pc:spChg>
        <pc:spChg chg="add del mod">
          <ac:chgData name="MARINHO-DA-SILVA Isabelle (renexter)" userId="fa8761ec-2d95-4f3d-938a-cbccd5b72267" providerId="ADAL" clId="{EC5D1A60-935B-46FE-9535-39AE8806D922}" dt="2023-11-27T14:47:04.130" v="4712" actId="478"/>
          <ac:spMkLst>
            <pc:docMk/>
            <pc:sldMk cId="1697530324" sldId="386"/>
            <ac:spMk id="17" creationId="{8D404C1D-56A1-C3DD-60E8-B358AE405C2E}"/>
          </ac:spMkLst>
        </pc:spChg>
        <pc:spChg chg="add del mod">
          <ac:chgData name="MARINHO-DA-SILVA Isabelle (renexter)" userId="fa8761ec-2d95-4f3d-938a-cbccd5b72267" providerId="ADAL" clId="{EC5D1A60-935B-46FE-9535-39AE8806D922}" dt="2023-11-27T14:47:01.787" v="4711" actId="478"/>
          <ac:spMkLst>
            <pc:docMk/>
            <pc:sldMk cId="1697530324" sldId="386"/>
            <ac:spMk id="18" creationId="{687663E6-1B89-1DCB-3E10-3CCE7B398843}"/>
          </ac:spMkLst>
        </pc:spChg>
        <pc:grpChg chg="add mod">
          <ac:chgData name="MARINHO-DA-SILVA Isabelle (renexter)" userId="fa8761ec-2d95-4f3d-938a-cbccd5b72267" providerId="ADAL" clId="{EC5D1A60-935B-46FE-9535-39AE8806D922}" dt="2023-11-27T14:56:05.084" v="4832" actId="12788"/>
          <ac:grpSpMkLst>
            <pc:docMk/>
            <pc:sldMk cId="1697530324" sldId="386"/>
            <ac:grpSpMk id="19" creationId="{47D83918-37CA-4AFB-C05F-DC01C6390CDD}"/>
          </ac:grpSpMkLst>
        </pc:grpChg>
        <pc:picChg chg="add mod">
          <ac:chgData name="MARINHO-DA-SILVA Isabelle (renexter)" userId="fa8761ec-2d95-4f3d-938a-cbccd5b72267" providerId="ADAL" clId="{EC5D1A60-935B-46FE-9535-39AE8806D922}" dt="2023-11-27T14:55:32.300" v="4825" actId="207"/>
          <ac:picMkLst>
            <pc:docMk/>
            <pc:sldMk cId="1697530324" sldId="386"/>
            <ac:picMk id="21" creationId="{93188A28-87E4-5AC3-2487-B279FA0FBE1F}"/>
          </ac:picMkLst>
        </pc:picChg>
        <pc:picChg chg="add mod">
          <ac:chgData name="MARINHO-DA-SILVA Isabelle (renexter)" userId="fa8761ec-2d95-4f3d-938a-cbccd5b72267" providerId="ADAL" clId="{EC5D1A60-935B-46FE-9535-39AE8806D922}" dt="2023-11-27T14:55:40.574" v="4827" actId="207"/>
          <ac:picMkLst>
            <pc:docMk/>
            <pc:sldMk cId="1697530324" sldId="386"/>
            <ac:picMk id="23" creationId="{2DE47F28-E82A-9604-804B-285ECAD1E71C}"/>
          </ac:picMkLst>
        </pc:picChg>
        <pc:picChg chg="add mod">
          <ac:chgData name="MARINHO-DA-SILVA Isabelle (renexter)" userId="fa8761ec-2d95-4f3d-938a-cbccd5b72267" providerId="ADAL" clId="{EC5D1A60-935B-46FE-9535-39AE8806D922}" dt="2023-11-27T14:55:37.224" v="4826" actId="207"/>
          <ac:picMkLst>
            <pc:docMk/>
            <pc:sldMk cId="1697530324" sldId="386"/>
            <ac:picMk id="25" creationId="{F475CD47-5BC6-40B9-ED4E-257349256A66}"/>
          </ac:picMkLst>
        </pc:picChg>
        <pc:cxnChg chg="add del mod">
          <ac:chgData name="MARINHO-DA-SILVA Isabelle (renexter)" userId="fa8761ec-2d95-4f3d-938a-cbccd5b72267" providerId="ADAL" clId="{EC5D1A60-935B-46FE-9535-39AE8806D922}" dt="2023-11-27T14:10:52.150" v="4563"/>
          <ac:cxnSpMkLst>
            <pc:docMk/>
            <pc:sldMk cId="1697530324" sldId="386"/>
            <ac:cxnSpMk id="5" creationId="{9F4C468C-04F7-4E03-E36B-A8EB55E70F06}"/>
          </ac:cxnSpMkLst>
        </pc:cxnChg>
        <pc:cxnChg chg="add del">
          <ac:chgData name="MARINHO-DA-SILVA Isabelle (renexter)" userId="fa8761ec-2d95-4f3d-938a-cbccd5b72267" providerId="ADAL" clId="{EC5D1A60-935B-46FE-9535-39AE8806D922}" dt="2023-11-27T14:54:00.349" v="4748" actId="478"/>
          <ac:cxnSpMkLst>
            <pc:docMk/>
            <pc:sldMk cId="1697530324" sldId="386"/>
            <ac:cxnSpMk id="27" creationId="{9750DC4F-9AEE-29B8-97F2-562D04BA6D0B}"/>
          </ac:cxnSpMkLst>
        </pc:cxnChg>
        <pc:cxnChg chg="add del mod">
          <ac:chgData name="MARINHO-DA-SILVA Isabelle (renexter)" userId="fa8761ec-2d95-4f3d-938a-cbccd5b72267" providerId="ADAL" clId="{EC5D1A60-935B-46FE-9535-39AE8806D922}" dt="2023-11-27T17:00:04.616" v="5518" actId="21"/>
          <ac:cxnSpMkLst>
            <pc:docMk/>
            <pc:sldMk cId="1697530324" sldId="386"/>
            <ac:cxnSpMk id="28" creationId="{AB973B7E-13D2-FD68-6762-06E9A3FAA3C8}"/>
          </ac:cxnSpMkLst>
        </pc:cxnChg>
        <pc:cxnChg chg="add mod">
          <ac:chgData name="MARINHO-DA-SILVA Isabelle (renexter)" userId="fa8761ec-2d95-4f3d-938a-cbccd5b72267" providerId="ADAL" clId="{EC5D1A60-935B-46FE-9535-39AE8806D922}" dt="2023-11-27T14:56:29.652" v="4834" actId="208"/>
          <ac:cxnSpMkLst>
            <pc:docMk/>
            <pc:sldMk cId="1697530324" sldId="386"/>
            <ac:cxnSpMk id="30" creationId="{92EE9B52-7A96-A525-DE6B-5BB29C0F1D7F}"/>
          </ac:cxnSpMkLst>
        </pc:cxnChg>
      </pc:sldChg>
      <pc:sldChg chg="addSp delSp modSp mod">
        <pc:chgData name="MARINHO-DA-SILVA Isabelle (renexter)" userId="fa8761ec-2d95-4f3d-938a-cbccd5b72267" providerId="ADAL" clId="{EC5D1A60-935B-46FE-9535-39AE8806D922}" dt="2023-11-27T14:56:51.925" v="4836" actId="255"/>
        <pc:sldMkLst>
          <pc:docMk/>
          <pc:sldMk cId="3197748464" sldId="387"/>
        </pc:sldMkLst>
        <pc:spChg chg="del mod">
          <ac:chgData name="MARINHO-DA-SILVA Isabelle (renexter)" userId="fa8761ec-2d95-4f3d-938a-cbccd5b72267" providerId="ADAL" clId="{EC5D1A60-935B-46FE-9535-39AE8806D922}" dt="2023-11-27T14:11:39.101" v="4599" actId="478"/>
          <ac:spMkLst>
            <pc:docMk/>
            <pc:sldMk cId="3197748464" sldId="387"/>
            <ac:spMk id="2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4:56:51.925" v="4836" actId="255"/>
          <ac:spMkLst>
            <pc:docMk/>
            <pc:sldMk cId="3197748464" sldId="387"/>
            <ac:spMk id="6" creationId="{00000000-0000-0000-0000-000000000000}"/>
          </ac:spMkLst>
        </pc:spChg>
        <pc:spChg chg="add del mod">
          <ac:chgData name="MARINHO-DA-SILVA Isabelle (renexter)" userId="fa8761ec-2d95-4f3d-938a-cbccd5b72267" providerId="ADAL" clId="{EC5D1A60-935B-46FE-9535-39AE8806D922}" dt="2023-11-27T14:11:40.423" v="4601" actId="478"/>
          <ac:spMkLst>
            <pc:docMk/>
            <pc:sldMk cId="3197748464" sldId="387"/>
            <ac:spMk id="7" creationId="{E45D0E8C-473F-4BE2-5802-4CFB4DEF1A39}"/>
          </ac:spMkLst>
        </pc:spChg>
        <pc:spChg chg="add mod">
          <ac:chgData name="MARINHO-DA-SILVA Isabelle (renexter)" userId="fa8761ec-2d95-4f3d-938a-cbccd5b72267" providerId="ADAL" clId="{EC5D1A60-935B-46FE-9535-39AE8806D922}" dt="2023-11-27T14:11:41.492" v="4602"/>
          <ac:spMkLst>
            <pc:docMk/>
            <pc:sldMk cId="3197748464" sldId="387"/>
            <ac:spMk id="8" creationId="{E69D8EE4-10D5-175E-5D1A-5756CE281B85}"/>
          </ac:spMkLst>
        </pc:spChg>
        <pc:spChg chg="add mod">
          <ac:chgData name="MARINHO-DA-SILVA Isabelle (renexter)" userId="fa8761ec-2d95-4f3d-938a-cbccd5b72267" providerId="ADAL" clId="{EC5D1A60-935B-46FE-9535-39AE8806D922}" dt="2023-11-27T14:11:41.492" v="4602"/>
          <ac:spMkLst>
            <pc:docMk/>
            <pc:sldMk cId="3197748464" sldId="387"/>
            <ac:spMk id="9" creationId="{B871843A-1E94-81E4-985E-C24B770BD860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4:57:02.821" v="4838" actId="255"/>
        <pc:sldMkLst>
          <pc:docMk/>
          <pc:sldMk cId="239928514" sldId="388"/>
        </pc:sldMkLst>
        <pc:spChg chg="del mod">
          <ac:chgData name="MARINHO-DA-SILVA Isabelle (renexter)" userId="fa8761ec-2d95-4f3d-938a-cbccd5b72267" providerId="ADAL" clId="{EC5D1A60-935B-46FE-9535-39AE8806D922}" dt="2023-11-27T14:11:46.858" v="4604" actId="478"/>
          <ac:spMkLst>
            <pc:docMk/>
            <pc:sldMk cId="239928514" sldId="388"/>
            <ac:spMk id="2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4:57:02.821" v="4838" actId="255"/>
          <ac:spMkLst>
            <pc:docMk/>
            <pc:sldMk cId="239928514" sldId="388"/>
            <ac:spMk id="6" creationId="{00000000-0000-0000-0000-000000000000}"/>
          </ac:spMkLst>
        </pc:spChg>
        <pc:spChg chg="add del mod">
          <ac:chgData name="MARINHO-DA-SILVA Isabelle (renexter)" userId="fa8761ec-2d95-4f3d-938a-cbccd5b72267" providerId="ADAL" clId="{EC5D1A60-935B-46FE-9535-39AE8806D922}" dt="2023-11-27T14:11:48.178" v="4606" actId="478"/>
          <ac:spMkLst>
            <pc:docMk/>
            <pc:sldMk cId="239928514" sldId="388"/>
            <ac:spMk id="8" creationId="{8561F895-7594-3163-B999-4AD94FAE02E9}"/>
          </ac:spMkLst>
        </pc:spChg>
        <pc:spChg chg="mod">
          <ac:chgData name="MARINHO-DA-SILVA Isabelle (renexter)" userId="fa8761ec-2d95-4f3d-938a-cbccd5b72267" providerId="ADAL" clId="{EC5D1A60-935B-46FE-9535-39AE8806D922}" dt="2023-11-27T14:57:02.821" v="4838" actId="255"/>
          <ac:spMkLst>
            <pc:docMk/>
            <pc:sldMk cId="239928514" sldId="388"/>
            <ac:spMk id="9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4:11:49.210" v="4607"/>
          <ac:spMkLst>
            <pc:docMk/>
            <pc:sldMk cId="239928514" sldId="388"/>
            <ac:spMk id="10" creationId="{11A43956-D79C-D766-4BC5-24603486240A}"/>
          </ac:spMkLst>
        </pc:spChg>
        <pc:spChg chg="add mod">
          <ac:chgData name="MARINHO-DA-SILVA Isabelle (renexter)" userId="fa8761ec-2d95-4f3d-938a-cbccd5b72267" providerId="ADAL" clId="{EC5D1A60-935B-46FE-9535-39AE8806D922}" dt="2023-11-27T14:11:49.210" v="4607"/>
          <ac:spMkLst>
            <pc:docMk/>
            <pc:sldMk cId="239928514" sldId="388"/>
            <ac:spMk id="11" creationId="{2FD731FA-C790-D123-7133-B9B2A221E688}"/>
          </ac:spMkLst>
        </pc:spChg>
      </pc:sldChg>
      <pc:sldChg chg="addSp delSp modSp mod modAnim">
        <pc:chgData name="MARINHO-DA-SILVA Isabelle (renexter)" userId="fa8761ec-2d95-4f3d-938a-cbccd5b72267" providerId="ADAL" clId="{EC5D1A60-935B-46FE-9535-39AE8806D922}" dt="2023-11-27T14:58:32.410" v="4853" actId="1076"/>
        <pc:sldMkLst>
          <pc:docMk/>
          <pc:sldMk cId="2518815319" sldId="389"/>
        </pc:sldMkLst>
        <pc:spChg chg="del">
          <ac:chgData name="MARINHO-DA-SILVA Isabelle (renexter)" userId="fa8761ec-2d95-4f3d-938a-cbccd5b72267" providerId="ADAL" clId="{EC5D1A60-935B-46FE-9535-39AE8806D922}" dt="2023-11-27T14:11:57.362" v="4608" actId="478"/>
          <ac:spMkLst>
            <pc:docMk/>
            <pc:sldMk cId="2518815319" sldId="389"/>
            <ac:spMk id="2" creationId="{00000000-0000-0000-0000-000000000000}"/>
          </ac:spMkLst>
        </pc:spChg>
        <pc:spChg chg="del mod">
          <ac:chgData name="MARINHO-DA-SILVA Isabelle (renexter)" userId="fa8761ec-2d95-4f3d-938a-cbccd5b72267" providerId="ADAL" clId="{EC5D1A60-935B-46FE-9535-39AE8806D922}" dt="2023-11-27T14:57:19.385" v="4840" actId="478"/>
          <ac:spMkLst>
            <pc:docMk/>
            <pc:sldMk cId="2518815319" sldId="389"/>
            <ac:spMk id="3" creationId="{00000000-0000-0000-0000-000000000000}"/>
          </ac:spMkLst>
        </pc:spChg>
        <pc:spChg chg="add del mod">
          <ac:chgData name="MARINHO-DA-SILVA Isabelle (renexter)" userId="fa8761ec-2d95-4f3d-938a-cbccd5b72267" providerId="ADAL" clId="{EC5D1A60-935B-46FE-9535-39AE8806D922}" dt="2023-11-27T14:11:58.115" v="4609" actId="478"/>
          <ac:spMkLst>
            <pc:docMk/>
            <pc:sldMk cId="2518815319" sldId="389"/>
            <ac:spMk id="6" creationId="{ADAB5433-B96C-ABEA-11F5-4038FAFEE06F}"/>
          </ac:spMkLst>
        </pc:spChg>
        <pc:spChg chg="add mod">
          <ac:chgData name="MARINHO-DA-SILVA Isabelle (renexter)" userId="fa8761ec-2d95-4f3d-938a-cbccd5b72267" providerId="ADAL" clId="{EC5D1A60-935B-46FE-9535-39AE8806D922}" dt="2023-11-27T14:11:59.102" v="4610"/>
          <ac:spMkLst>
            <pc:docMk/>
            <pc:sldMk cId="2518815319" sldId="389"/>
            <ac:spMk id="7" creationId="{382B1452-4F25-6D28-286F-3F211624770D}"/>
          </ac:spMkLst>
        </pc:spChg>
        <pc:spChg chg="add mod">
          <ac:chgData name="MARINHO-DA-SILVA Isabelle (renexter)" userId="fa8761ec-2d95-4f3d-938a-cbccd5b72267" providerId="ADAL" clId="{EC5D1A60-935B-46FE-9535-39AE8806D922}" dt="2023-11-27T14:11:59.102" v="4610"/>
          <ac:spMkLst>
            <pc:docMk/>
            <pc:sldMk cId="2518815319" sldId="389"/>
            <ac:spMk id="8" creationId="{CFF13491-ACC3-1708-5417-B4752225CB37}"/>
          </ac:spMkLst>
        </pc:spChg>
        <pc:spChg chg="add mod">
          <ac:chgData name="MARINHO-DA-SILVA Isabelle (renexter)" userId="fa8761ec-2d95-4f3d-938a-cbccd5b72267" providerId="ADAL" clId="{EC5D1A60-935B-46FE-9535-39AE8806D922}" dt="2023-11-27T14:58:25.216" v="4852" actId="12788"/>
          <ac:spMkLst>
            <pc:docMk/>
            <pc:sldMk cId="2518815319" sldId="389"/>
            <ac:spMk id="10" creationId="{C7DE1E84-4DAF-8D57-F1C1-69E5261A7234}"/>
          </ac:spMkLst>
        </pc:spChg>
        <pc:picChg chg="add mod">
          <ac:chgData name="MARINHO-DA-SILVA Isabelle (renexter)" userId="fa8761ec-2d95-4f3d-938a-cbccd5b72267" providerId="ADAL" clId="{EC5D1A60-935B-46FE-9535-39AE8806D922}" dt="2023-11-27T14:58:32.410" v="4853" actId="1076"/>
          <ac:picMkLst>
            <pc:docMk/>
            <pc:sldMk cId="2518815319" sldId="389"/>
            <ac:picMk id="4" creationId="{01A0117E-7684-9A4A-4416-F8D0566DEC80}"/>
          </ac:picMkLst>
        </pc:picChg>
      </pc:sldChg>
      <pc:sldChg chg="del">
        <pc:chgData name="MARINHO-DA-SILVA Isabelle (renexter)" userId="fa8761ec-2d95-4f3d-938a-cbccd5b72267" providerId="ADAL" clId="{EC5D1A60-935B-46FE-9535-39AE8806D922}" dt="2023-11-27T13:51:02.146" v="4162" actId="47"/>
        <pc:sldMkLst>
          <pc:docMk/>
          <pc:sldMk cId="3024349236" sldId="390"/>
        </pc:sldMkLst>
      </pc:sldChg>
      <pc:sldChg chg="addSp delSp modSp mod modAnim">
        <pc:chgData name="MARINHO-DA-SILVA Isabelle (renexter)" userId="fa8761ec-2d95-4f3d-938a-cbccd5b72267" providerId="ADAL" clId="{EC5D1A60-935B-46FE-9535-39AE8806D922}" dt="2023-11-27T14:12:06.531" v="4613"/>
        <pc:sldMkLst>
          <pc:docMk/>
          <pc:sldMk cId="667121793" sldId="391"/>
        </pc:sldMkLst>
        <pc:spChg chg="del">
          <ac:chgData name="MARINHO-DA-SILVA Isabelle (renexter)" userId="fa8761ec-2d95-4f3d-938a-cbccd5b72267" providerId="ADAL" clId="{EC5D1A60-935B-46FE-9535-39AE8806D922}" dt="2023-11-27T14:12:03.136" v="4611" actId="478"/>
          <ac:spMkLst>
            <pc:docMk/>
            <pc:sldMk cId="667121793" sldId="391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3:50:12.356" v="4156"/>
          <ac:spMkLst>
            <pc:docMk/>
            <pc:sldMk cId="667121793" sldId="391"/>
            <ac:spMk id="3" creationId="{F9A855C0-0D2B-26ED-BD63-34A997ECAD70}"/>
          </ac:spMkLst>
        </pc:spChg>
        <pc:spChg chg="add mod">
          <ac:chgData name="MARINHO-DA-SILVA Isabelle (renexter)" userId="fa8761ec-2d95-4f3d-938a-cbccd5b72267" providerId="ADAL" clId="{EC5D1A60-935B-46FE-9535-39AE8806D922}" dt="2023-11-27T13:50:12.356" v="4156"/>
          <ac:spMkLst>
            <pc:docMk/>
            <pc:sldMk cId="667121793" sldId="391"/>
            <ac:spMk id="4" creationId="{D6EF1597-B2B5-D4E5-AF29-4255A1417C34}"/>
          </ac:spMkLst>
        </pc:spChg>
        <pc:spChg chg="add mod">
          <ac:chgData name="MARINHO-DA-SILVA Isabelle (renexter)" userId="fa8761ec-2d95-4f3d-938a-cbccd5b72267" providerId="ADAL" clId="{EC5D1A60-935B-46FE-9535-39AE8806D922}" dt="2023-11-27T13:50:12.356" v="4156"/>
          <ac:spMkLst>
            <pc:docMk/>
            <pc:sldMk cId="667121793" sldId="391"/>
            <ac:spMk id="5" creationId="{2845E819-DA8D-F9E0-5500-218D4E17A403}"/>
          </ac:spMkLst>
        </pc:spChg>
        <pc:spChg chg="add mod">
          <ac:chgData name="MARINHO-DA-SILVA Isabelle (renexter)" userId="fa8761ec-2d95-4f3d-938a-cbccd5b72267" providerId="ADAL" clId="{EC5D1A60-935B-46FE-9535-39AE8806D922}" dt="2023-11-27T13:50:12.356" v="4156"/>
          <ac:spMkLst>
            <pc:docMk/>
            <pc:sldMk cId="667121793" sldId="391"/>
            <ac:spMk id="6" creationId="{CC0ECDD6-8F60-D6F5-B7CC-F10FCF818A0A}"/>
          </ac:spMkLst>
        </pc:spChg>
        <pc:spChg chg="add mod">
          <ac:chgData name="MARINHO-DA-SILVA Isabelle (renexter)" userId="fa8761ec-2d95-4f3d-938a-cbccd5b72267" providerId="ADAL" clId="{EC5D1A60-935B-46FE-9535-39AE8806D922}" dt="2023-11-27T13:50:12.356" v="4156"/>
          <ac:spMkLst>
            <pc:docMk/>
            <pc:sldMk cId="667121793" sldId="391"/>
            <ac:spMk id="7" creationId="{61B27A45-9085-EBBD-60C3-7FB45B3A26C9}"/>
          </ac:spMkLst>
        </pc:spChg>
        <pc:spChg chg="add mod">
          <ac:chgData name="MARINHO-DA-SILVA Isabelle (renexter)" userId="fa8761ec-2d95-4f3d-938a-cbccd5b72267" providerId="ADAL" clId="{EC5D1A60-935B-46FE-9535-39AE8806D922}" dt="2023-11-27T13:50:12.356" v="4156"/>
          <ac:spMkLst>
            <pc:docMk/>
            <pc:sldMk cId="667121793" sldId="391"/>
            <ac:spMk id="8" creationId="{8935A35A-D396-30A0-1080-4F398082EDE3}"/>
          </ac:spMkLst>
        </pc:spChg>
        <pc:spChg chg="add mod">
          <ac:chgData name="MARINHO-DA-SILVA Isabelle (renexter)" userId="fa8761ec-2d95-4f3d-938a-cbccd5b72267" providerId="ADAL" clId="{EC5D1A60-935B-46FE-9535-39AE8806D922}" dt="2023-11-27T13:50:12.356" v="4156"/>
          <ac:spMkLst>
            <pc:docMk/>
            <pc:sldMk cId="667121793" sldId="391"/>
            <ac:spMk id="9" creationId="{D57ED9A1-966C-A3B9-4C22-DCC1BD3D4B67}"/>
          </ac:spMkLst>
        </pc:spChg>
        <pc:spChg chg="add mod">
          <ac:chgData name="MARINHO-DA-SILVA Isabelle (renexter)" userId="fa8761ec-2d95-4f3d-938a-cbccd5b72267" providerId="ADAL" clId="{EC5D1A60-935B-46FE-9535-39AE8806D922}" dt="2023-11-27T13:50:24.537" v="4157"/>
          <ac:spMkLst>
            <pc:docMk/>
            <pc:sldMk cId="667121793" sldId="391"/>
            <ac:spMk id="11" creationId="{AB69193B-80BE-1789-07E1-A652330F7B72}"/>
          </ac:spMkLst>
        </pc:spChg>
        <pc:spChg chg="add mod">
          <ac:chgData name="MARINHO-DA-SILVA Isabelle (renexter)" userId="fa8761ec-2d95-4f3d-938a-cbccd5b72267" providerId="ADAL" clId="{EC5D1A60-935B-46FE-9535-39AE8806D922}" dt="2023-11-27T13:50:24.537" v="4157"/>
          <ac:spMkLst>
            <pc:docMk/>
            <pc:sldMk cId="667121793" sldId="391"/>
            <ac:spMk id="12" creationId="{8710B81E-EE4F-47CC-3606-CF693DF0CA49}"/>
          </ac:spMkLst>
        </pc:spChg>
        <pc:spChg chg="add mod">
          <ac:chgData name="MARINHO-DA-SILVA Isabelle (renexter)" userId="fa8761ec-2d95-4f3d-938a-cbccd5b72267" providerId="ADAL" clId="{EC5D1A60-935B-46FE-9535-39AE8806D922}" dt="2023-11-27T13:50:24.537" v="4157"/>
          <ac:spMkLst>
            <pc:docMk/>
            <pc:sldMk cId="667121793" sldId="391"/>
            <ac:spMk id="13" creationId="{F3E442EF-6D75-FFD5-5BBA-A72C509F433E}"/>
          </ac:spMkLst>
        </pc:spChg>
        <pc:spChg chg="add mod">
          <ac:chgData name="MARINHO-DA-SILVA Isabelle (renexter)" userId="fa8761ec-2d95-4f3d-938a-cbccd5b72267" providerId="ADAL" clId="{EC5D1A60-935B-46FE-9535-39AE8806D922}" dt="2023-11-27T13:50:24.537" v="4157"/>
          <ac:spMkLst>
            <pc:docMk/>
            <pc:sldMk cId="667121793" sldId="391"/>
            <ac:spMk id="15" creationId="{3E7B342C-729C-65BF-C645-1F9CA8264AB0}"/>
          </ac:spMkLst>
        </pc:spChg>
        <pc:spChg chg="add mod">
          <ac:chgData name="MARINHO-DA-SILVA Isabelle (renexter)" userId="fa8761ec-2d95-4f3d-938a-cbccd5b72267" providerId="ADAL" clId="{EC5D1A60-935B-46FE-9535-39AE8806D922}" dt="2023-11-27T13:50:24.537" v="4157"/>
          <ac:spMkLst>
            <pc:docMk/>
            <pc:sldMk cId="667121793" sldId="391"/>
            <ac:spMk id="16" creationId="{C4F485BE-B614-44CF-4DF3-3C7DD082035D}"/>
          </ac:spMkLst>
        </pc:spChg>
        <pc:spChg chg="add mod">
          <ac:chgData name="MARINHO-DA-SILVA Isabelle (renexter)" userId="fa8761ec-2d95-4f3d-938a-cbccd5b72267" providerId="ADAL" clId="{EC5D1A60-935B-46FE-9535-39AE8806D922}" dt="2023-11-27T13:50:24.537" v="4157"/>
          <ac:spMkLst>
            <pc:docMk/>
            <pc:sldMk cId="667121793" sldId="391"/>
            <ac:spMk id="17" creationId="{F3A0C0A5-4228-60E9-941C-C3E4CEC823DC}"/>
          </ac:spMkLst>
        </pc:spChg>
        <pc:spChg chg="add mod">
          <ac:chgData name="MARINHO-DA-SILVA Isabelle (renexter)" userId="fa8761ec-2d95-4f3d-938a-cbccd5b72267" providerId="ADAL" clId="{EC5D1A60-935B-46FE-9535-39AE8806D922}" dt="2023-11-27T13:50:24.537" v="4157"/>
          <ac:spMkLst>
            <pc:docMk/>
            <pc:sldMk cId="667121793" sldId="391"/>
            <ac:spMk id="18" creationId="{A3DD5160-9A93-CA76-454B-8147233FA0E7}"/>
          </ac:spMkLst>
        </pc:spChg>
        <pc:spChg chg="add del mod">
          <ac:chgData name="MARINHO-DA-SILVA Isabelle (renexter)" userId="fa8761ec-2d95-4f3d-938a-cbccd5b72267" providerId="ADAL" clId="{EC5D1A60-935B-46FE-9535-39AE8806D922}" dt="2023-11-27T14:12:05.446" v="4612" actId="478"/>
          <ac:spMkLst>
            <pc:docMk/>
            <pc:sldMk cId="667121793" sldId="391"/>
            <ac:spMk id="20" creationId="{982173E9-FF63-AEA9-3236-90DC4CD48E35}"/>
          </ac:spMkLst>
        </pc:spChg>
        <pc:spChg chg="add mod">
          <ac:chgData name="MARINHO-DA-SILVA Isabelle (renexter)" userId="fa8761ec-2d95-4f3d-938a-cbccd5b72267" providerId="ADAL" clId="{EC5D1A60-935B-46FE-9535-39AE8806D922}" dt="2023-11-27T14:12:06.531" v="4613"/>
          <ac:spMkLst>
            <pc:docMk/>
            <pc:sldMk cId="667121793" sldId="391"/>
            <ac:spMk id="21" creationId="{FA08677A-A689-5615-7062-AD352BE8E01F}"/>
          </ac:spMkLst>
        </pc:spChg>
        <pc:spChg chg="add mod">
          <ac:chgData name="MARINHO-DA-SILVA Isabelle (renexter)" userId="fa8761ec-2d95-4f3d-938a-cbccd5b72267" providerId="ADAL" clId="{EC5D1A60-935B-46FE-9535-39AE8806D922}" dt="2023-11-27T14:12:06.531" v="4613"/>
          <ac:spMkLst>
            <pc:docMk/>
            <pc:sldMk cId="667121793" sldId="391"/>
            <ac:spMk id="22" creationId="{73490B1D-C827-EC5E-9F44-4227E6498209}"/>
          </ac:spMkLst>
        </pc:spChg>
      </pc:sldChg>
      <pc:sldChg chg="del">
        <pc:chgData name="MARINHO-DA-SILVA Isabelle (renexter)" userId="fa8761ec-2d95-4f3d-938a-cbccd5b72267" providerId="ADAL" clId="{EC5D1A60-935B-46FE-9535-39AE8806D922}" dt="2023-11-27T13:50:53.470" v="4160" actId="47"/>
        <pc:sldMkLst>
          <pc:docMk/>
          <pc:sldMk cId="3440006538" sldId="394"/>
        </pc:sldMkLst>
      </pc:sldChg>
      <pc:sldChg chg="addSp delSp modSp mod">
        <pc:chgData name="MARINHO-DA-SILVA Isabelle (renexter)" userId="fa8761ec-2d95-4f3d-938a-cbccd5b72267" providerId="ADAL" clId="{EC5D1A60-935B-46FE-9535-39AE8806D922}" dt="2023-11-27T15:03:20.360" v="4891" actId="14100"/>
        <pc:sldMkLst>
          <pc:docMk/>
          <pc:sldMk cId="3229415920" sldId="396"/>
        </pc:sldMkLst>
        <pc:spChg chg="del">
          <ac:chgData name="MARINHO-DA-SILVA Isabelle (renexter)" userId="fa8761ec-2d95-4f3d-938a-cbccd5b72267" providerId="ADAL" clId="{EC5D1A60-935B-46FE-9535-39AE8806D922}" dt="2023-11-27T14:12:11.354" v="4614" actId="478"/>
          <ac:spMkLst>
            <pc:docMk/>
            <pc:sldMk cId="3229415920" sldId="396"/>
            <ac:spMk id="2" creationId="{00000000-0000-0000-0000-000000000000}"/>
          </ac:spMkLst>
        </pc:spChg>
        <pc:spChg chg="del mod">
          <ac:chgData name="MARINHO-DA-SILVA Isabelle (renexter)" userId="fa8761ec-2d95-4f3d-938a-cbccd5b72267" providerId="ADAL" clId="{EC5D1A60-935B-46FE-9535-39AE8806D922}" dt="2023-11-27T14:59:02.084" v="4864" actId="478"/>
          <ac:spMkLst>
            <pc:docMk/>
            <pc:sldMk cId="3229415920" sldId="396"/>
            <ac:spMk id="3" creationId="{00000000-0000-0000-0000-000000000000}"/>
          </ac:spMkLst>
        </pc:spChg>
        <pc:spChg chg="add del mod">
          <ac:chgData name="MARINHO-DA-SILVA Isabelle (renexter)" userId="fa8761ec-2d95-4f3d-938a-cbccd5b72267" providerId="ADAL" clId="{EC5D1A60-935B-46FE-9535-39AE8806D922}" dt="2023-11-27T14:12:12.136" v="4615" actId="478"/>
          <ac:spMkLst>
            <pc:docMk/>
            <pc:sldMk cId="3229415920" sldId="396"/>
            <ac:spMk id="5" creationId="{1B978014-A5D7-7465-8109-FDAFAFF4BA30}"/>
          </ac:spMkLst>
        </pc:spChg>
        <pc:spChg chg="add mod">
          <ac:chgData name="MARINHO-DA-SILVA Isabelle (renexter)" userId="fa8761ec-2d95-4f3d-938a-cbccd5b72267" providerId="ADAL" clId="{EC5D1A60-935B-46FE-9535-39AE8806D922}" dt="2023-11-27T14:12:13.137" v="4616"/>
          <ac:spMkLst>
            <pc:docMk/>
            <pc:sldMk cId="3229415920" sldId="396"/>
            <ac:spMk id="6" creationId="{5D583983-D93A-4A1D-4380-E4DA7A00771D}"/>
          </ac:spMkLst>
        </pc:spChg>
        <pc:spChg chg="add mod">
          <ac:chgData name="MARINHO-DA-SILVA Isabelle (renexter)" userId="fa8761ec-2d95-4f3d-938a-cbccd5b72267" providerId="ADAL" clId="{EC5D1A60-935B-46FE-9535-39AE8806D922}" dt="2023-11-27T14:12:13.137" v="4616"/>
          <ac:spMkLst>
            <pc:docMk/>
            <pc:sldMk cId="3229415920" sldId="396"/>
            <ac:spMk id="7" creationId="{320BE6D3-7FF4-E93B-0608-A59ABAF31F2B}"/>
          </ac:spMkLst>
        </pc:spChg>
        <pc:spChg chg="add mod">
          <ac:chgData name="MARINHO-DA-SILVA Isabelle (renexter)" userId="fa8761ec-2d95-4f3d-938a-cbccd5b72267" providerId="ADAL" clId="{EC5D1A60-935B-46FE-9535-39AE8806D922}" dt="2023-11-27T15:03:20.360" v="4891" actId="14100"/>
          <ac:spMkLst>
            <pc:docMk/>
            <pc:sldMk cId="3229415920" sldId="396"/>
            <ac:spMk id="9" creationId="{ADC58ECF-E49D-782A-9ED1-6CE200527A64}"/>
          </ac:spMkLst>
        </pc:spChg>
        <pc:spChg chg="add mod">
          <ac:chgData name="MARINHO-DA-SILVA Isabelle (renexter)" userId="fa8761ec-2d95-4f3d-938a-cbccd5b72267" providerId="ADAL" clId="{EC5D1A60-935B-46FE-9535-39AE8806D922}" dt="2023-11-27T14:59:18.152" v="4870" actId="1076"/>
          <ac:spMkLst>
            <pc:docMk/>
            <pc:sldMk cId="3229415920" sldId="396"/>
            <ac:spMk id="11" creationId="{2F850C11-FD79-CCB3-E965-99C9D1F86076}"/>
          </ac:spMkLst>
        </pc:spChg>
        <pc:spChg chg="add del mod">
          <ac:chgData name="MARINHO-DA-SILVA Isabelle (renexter)" userId="fa8761ec-2d95-4f3d-938a-cbccd5b72267" providerId="ADAL" clId="{EC5D1A60-935B-46FE-9535-39AE8806D922}" dt="2023-11-27T14:59:04.398" v="4865" actId="478"/>
          <ac:spMkLst>
            <pc:docMk/>
            <pc:sldMk cId="3229415920" sldId="396"/>
            <ac:spMk id="13" creationId="{E740EF21-DF31-B66A-68E2-B109449A669A}"/>
          </ac:spMkLst>
        </pc:spChg>
        <pc:picChg chg="add del mod">
          <ac:chgData name="MARINHO-DA-SILVA Isabelle (renexter)" userId="fa8761ec-2d95-4f3d-938a-cbccd5b72267" providerId="ADAL" clId="{EC5D1A60-935B-46FE-9535-39AE8806D922}" dt="2023-11-27T15:01:19.423" v="4888" actId="478"/>
          <ac:picMkLst>
            <pc:docMk/>
            <pc:sldMk cId="3229415920" sldId="396"/>
            <ac:picMk id="15" creationId="{10481ABA-BF33-CE81-443D-E1F6A2F23BEF}"/>
          </ac:picMkLst>
        </pc:picChg>
      </pc:sldChg>
      <pc:sldChg chg="addSp delSp modSp mod">
        <pc:chgData name="MARINHO-DA-SILVA Isabelle (renexter)" userId="fa8761ec-2d95-4f3d-938a-cbccd5b72267" providerId="ADAL" clId="{EC5D1A60-935B-46FE-9535-39AE8806D922}" dt="2023-11-27T19:06:54.326" v="7252" actId="20577"/>
        <pc:sldMkLst>
          <pc:docMk/>
          <pc:sldMk cId="261495102" sldId="397"/>
        </pc:sldMkLst>
        <pc:spChg chg="del">
          <ac:chgData name="MARINHO-DA-SILVA Isabelle (renexter)" userId="fa8761ec-2d95-4f3d-938a-cbccd5b72267" providerId="ADAL" clId="{EC5D1A60-935B-46FE-9535-39AE8806D922}" dt="2023-11-27T15:05:17.147" v="4949" actId="478"/>
          <ac:spMkLst>
            <pc:docMk/>
            <pc:sldMk cId="261495102" sldId="397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5:04:22.689" v="4924"/>
          <ac:spMkLst>
            <pc:docMk/>
            <pc:sldMk cId="261495102" sldId="397"/>
            <ac:spMk id="4" creationId="{DEAC4CB2-3DA9-552D-0FB5-9EE54E8F4496}"/>
          </ac:spMkLst>
        </pc:spChg>
        <pc:spChg chg="mod">
          <ac:chgData name="MARINHO-DA-SILVA Isabelle (renexter)" userId="fa8761ec-2d95-4f3d-938a-cbccd5b72267" providerId="ADAL" clId="{EC5D1A60-935B-46FE-9535-39AE8806D922}" dt="2023-11-27T19:06:54.326" v="7252" actId="20577"/>
          <ac:spMkLst>
            <pc:docMk/>
            <pc:sldMk cId="261495102" sldId="397"/>
            <ac:spMk id="5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5:04:24.793" v="4926" actId="20577"/>
          <ac:spMkLst>
            <pc:docMk/>
            <pc:sldMk cId="261495102" sldId="397"/>
            <ac:spMk id="6" creationId="{92B80731-3A2E-E5A4-0198-7C76D5ED9564}"/>
          </ac:spMkLst>
        </pc:spChg>
        <pc:spChg chg="add del mod">
          <ac:chgData name="MARINHO-DA-SILVA Isabelle (renexter)" userId="fa8761ec-2d95-4f3d-938a-cbccd5b72267" providerId="ADAL" clId="{EC5D1A60-935B-46FE-9535-39AE8806D922}" dt="2023-11-27T15:05:18.734" v="4950" actId="478"/>
          <ac:spMkLst>
            <pc:docMk/>
            <pc:sldMk cId="261495102" sldId="397"/>
            <ac:spMk id="8" creationId="{25CB33D6-52B4-A333-4E14-FD02982F21CF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9:07:01.066" v="7254" actId="20577"/>
        <pc:sldMkLst>
          <pc:docMk/>
          <pc:sldMk cId="1332556736" sldId="398"/>
        </pc:sldMkLst>
        <pc:spChg chg="del">
          <ac:chgData name="MARINHO-DA-SILVA Isabelle (renexter)" userId="fa8761ec-2d95-4f3d-938a-cbccd5b72267" providerId="ADAL" clId="{EC5D1A60-935B-46FE-9535-39AE8806D922}" dt="2023-11-27T15:05:29.130" v="4955" actId="478"/>
          <ac:spMkLst>
            <pc:docMk/>
            <pc:sldMk cId="1332556736" sldId="398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5:04:31.864" v="4928"/>
          <ac:spMkLst>
            <pc:docMk/>
            <pc:sldMk cId="1332556736" sldId="398"/>
            <ac:spMk id="4" creationId="{F16272A2-69F0-96D5-2D41-A348067E4AC9}"/>
          </ac:spMkLst>
        </pc:spChg>
        <pc:spChg chg="del mod">
          <ac:chgData name="MARINHO-DA-SILVA Isabelle (renexter)" userId="fa8761ec-2d95-4f3d-938a-cbccd5b72267" providerId="ADAL" clId="{EC5D1A60-935B-46FE-9535-39AE8806D922}" dt="2023-11-27T16:33:19.698" v="5007" actId="478"/>
          <ac:spMkLst>
            <pc:docMk/>
            <pc:sldMk cId="1332556736" sldId="398"/>
            <ac:spMk id="5" creationId="{00000000-0000-0000-0000-000000000000}"/>
          </ac:spMkLst>
        </pc:spChg>
        <pc:spChg chg="add del mod">
          <ac:chgData name="MARINHO-DA-SILVA Isabelle (renexter)" userId="fa8761ec-2d95-4f3d-938a-cbccd5b72267" providerId="ADAL" clId="{EC5D1A60-935B-46FE-9535-39AE8806D922}" dt="2023-11-27T15:05:27.141" v="4954" actId="478"/>
          <ac:spMkLst>
            <pc:docMk/>
            <pc:sldMk cId="1332556736" sldId="398"/>
            <ac:spMk id="6" creationId="{77A489B1-61FC-3B27-4A79-75F37F2F0A1B}"/>
          </ac:spMkLst>
        </pc:spChg>
        <pc:spChg chg="add del mod">
          <ac:chgData name="MARINHO-DA-SILVA Isabelle (renexter)" userId="fa8761ec-2d95-4f3d-938a-cbccd5b72267" providerId="ADAL" clId="{EC5D1A60-935B-46FE-9535-39AE8806D922}" dt="2023-11-27T15:05:29.923" v="4956" actId="478"/>
          <ac:spMkLst>
            <pc:docMk/>
            <pc:sldMk cId="1332556736" sldId="398"/>
            <ac:spMk id="8" creationId="{27E83557-B964-A8CD-0B07-ABAA653027A2}"/>
          </ac:spMkLst>
        </pc:spChg>
        <pc:spChg chg="add mod">
          <ac:chgData name="MARINHO-DA-SILVA Isabelle (renexter)" userId="fa8761ec-2d95-4f3d-938a-cbccd5b72267" providerId="ADAL" clId="{EC5D1A60-935B-46FE-9535-39AE8806D922}" dt="2023-11-27T19:07:01.066" v="7254" actId="20577"/>
          <ac:spMkLst>
            <pc:docMk/>
            <pc:sldMk cId="1332556736" sldId="398"/>
            <ac:spMk id="9" creationId="{6FE3AC16-EA79-CCF8-2463-DAD5C7C32319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9:07:51.921" v="7300" actId="1035"/>
        <pc:sldMkLst>
          <pc:docMk/>
          <pc:sldMk cId="1884960641" sldId="399"/>
        </pc:sldMkLst>
        <pc:spChg chg="del">
          <ac:chgData name="MARINHO-DA-SILVA Isabelle (renexter)" userId="fa8761ec-2d95-4f3d-938a-cbccd5b72267" providerId="ADAL" clId="{EC5D1A60-935B-46FE-9535-39AE8806D922}" dt="2023-11-27T15:05:43.804" v="4963" actId="478"/>
          <ac:spMkLst>
            <pc:docMk/>
            <pc:sldMk cId="1884960641" sldId="399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6:34:37.942" v="5019" actId="1076"/>
          <ac:spMkLst>
            <pc:docMk/>
            <pc:sldMk cId="1884960641" sldId="399"/>
            <ac:spMk id="4" creationId="{773E8F3F-18D5-9C12-A2B8-C837FA59B068}"/>
          </ac:spMkLst>
        </pc:spChg>
        <pc:spChg chg="del">
          <ac:chgData name="MARINHO-DA-SILVA Isabelle (renexter)" userId="fa8761ec-2d95-4f3d-938a-cbccd5b72267" providerId="ADAL" clId="{EC5D1A60-935B-46FE-9535-39AE8806D922}" dt="2023-11-27T19:07:36.806" v="7296" actId="478"/>
          <ac:spMkLst>
            <pc:docMk/>
            <pc:sldMk cId="1884960641" sldId="399"/>
            <ac:spMk id="5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6:34:37.942" v="5019" actId="1076"/>
          <ac:spMkLst>
            <pc:docMk/>
            <pc:sldMk cId="1884960641" sldId="399"/>
            <ac:spMk id="6" creationId="{EF5F6D99-37A9-E707-7A0F-32E7CBFE14DD}"/>
          </ac:spMkLst>
        </pc:spChg>
        <pc:spChg chg="add del mod">
          <ac:chgData name="MARINHO-DA-SILVA Isabelle (renexter)" userId="fa8761ec-2d95-4f3d-938a-cbccd5b72267" providerId="ADAL" clId="{EC5D1A60-935B-46FE-9535-39AE8806D922}" dt="2023-11-27T15:05:45.722" v="4964" actId="478"/>
          <ac:spMkLst>
            <pc:docMk/>
            <pc:sldMk cId="1884960641" sldId="399"/>
            <ac:spMk id="8" creationId="{F464A4BD-F342-45C7-A7D7-CF077AB34977}"/>
          </ac:spMkLst>
        </pc:spChg>
        <pc:spChg chg="add mod">
          <ac:chgData name="MARINHO-DA-SILVA Isabelle (renexter)" userId="fa8761ec-2d95-4f3d-938a-cbccd5b72267" providerId="ADAL" clId="{EC5D1A60-935B-46FE-9535-39AE8806D922}" dt="2023-11-27T19:07:51.921" v="7300" actId="1035"/>
          <ac:spMkLst>
            <pc:docMk/>
            <pc:sldMk cId="1884960641" sldId="399"/>
            <ac:spMk id="9" creationId="{BC1258B9-B663-AB99-517D-1AA67DBC10F2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9:07:05.977" v="7255" actId="20577"/>
        <pc:sldMkLst>
          <pc:docMk/>
          <pc:sldMk cId="1921555013" sldId="402"/>
        </pc:sldMkLst>
        <pc:spChg chg="del">
          <ac:chgData name="MARINHO-DA-SILVA Isabelle (renexter)" userId="fa8761ec-2d95-4f3d-938a-cbccd5b72267" providerId="ADAL" clId="{EC5D1A60-935B-46FE-9535-39AE8806D922}" dt="2023-11-27T15:05:32.717" v="4957" actId="478"/>
          <ac:spMkLst>
            <pc:docMk/>
            <pc:sldMk cId="1921555013" sldId="402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5:04:32.794" v="4929"/>
          <ac:spMkLst>
            <pc:docMk/>
            <pc:sldMk cId="1921555013" sldId="402"/>
            <ac:spMk id="4" creationId="{C05FC99A-DF90-DD79-375A-11052291DA81}"/>
          </ac:spMkLst>
        </pc:spChg>
        <pc:spChg chg="del">
          <ac:chgData name="MARINHO-DA-SILVA Isabelle (renexter)" userId="fa8761ec-2d95-4f3d-938a-cbccd5b72267" providerId="ADAL" clId="{EC5D1A60-935B-46FE-9535-39AE8806D922}" dt="2023-11-27T16:33:25.804" v="5009" actId="478"/>
          <ac:spMkLst>
            <pc:docMk/>
            <pc:sldMk cId="1921555013" sldId="402"/>
            <ac:spMk id="5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5:04:32.794" v="4929"/>
          <ac:spMkLst>
            <pc:docMk/>
            <pc:sldMk cId="1921555013" sldId="402"/>
            <ac:spMk id="6" creationId="{3FDD34E8-F6D3-C812-B86A-A574C428738F}"/>
          </ac:spMkLst>
        </pc:spChg>
        <pc:spChg chg="add del mod">
          <ac:chgData name="MARINHO-DA-SILVA Isabelle (renexter)" userId="fa8761ec-2d95-4f3d-938a-cbccd5b72267" providerId="ADAL" clId="{EC5D1A60-935B-46FE-9535-39AE8806D922}" dt="2023-11-27T15:05:33.746" v="4958" actId="478"/>
          <ac:spMkLst>
            <pc:docMk/>
            <pc:sldMk cId="1921555013" sldId="402"/>
            <ac:spMk id="8" creationId="{C98862F9-24B8-66C8-0640-0CEBE2FCE0D1}"/>
          </ac:spMkLst>
        </pc:spChg>
        <pc:spChg chg="add mod">
          <ac:chgData name="MARINHO-DA-SILVA Isabelle (renexter)" userId="fa8761ec-2d95-4f3d-938a-cbccd5b72267" providerId="ADAL" clId="{EC5D1A60-935B-46FE-9535-39AE8806D922}" dt="2023-11-27T19:07:05.977" v="7255" actId="20577"/>
          <ac:spMkLst>
            <pc:docMk/>
            <pc:sldMk cId="1921555013" sldId="402"/>
            <ac:spMk id="9" creationId="{3E82DDEE-752B-5EAE-1924-6BF08CD483B2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9:07:09.225" v="7256" actId="20577"/>
        <pc:sldMkLst>
          <pc:docMk/>
          <pc:sldMk cId="84037726" sldId="403"/>
        </pc:sldMkLst>
        <pc:spChg chg="del">
          <ac:chgData name="MARINHO-DA-SILVA Isabelle (renexter)" userId="fa8761ec-2d95-4f3d-938a-cbccd5b72267" providerId="ADAL" clId="{EC5D1A60-935B-46FE-9535-39AE8806D922}" dt="2023-11-27T15:05:48.970" v="4965" actId="478"/>
          <ac:spMkLst>
            <pc:docMk/>
            <pc:sldMk cId="84037726" sldId="403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5:04:34.220" v="4930"/>
          <ac:spMkLst>
            <pc:docMk/>
            <pc:sldMk cId="84037726" sldId="403"/>
            <ac:spMk id="4" creationId="{ED42A5CF-DDF4-A12C-53A4-6747B35DDD84}"/>
          </ac:spMkLst>
        </pc:spChg>
        <pc:spChg chg="del">
          <ac:chgData name="MARINHO-DA-SILVA Isabelle (renexter)" userId="fa8761ec-2d95-4f3d-938a-cbccd5b72267" providerId="ADAL" clId="{EC5D1A60-935B-46FE-9535-39AE8806D922}" dt="2023-11-27T16:33:31.010" v="5011" actId="478"/>
          <ac:spMkLst>
            <pc:docMk/>
            <pc:sldMk cId="84037726" sldId="403"/>
            <ac:spMk id="5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5:04:34.220" v="4930"/>
          <ac:spMkLst>
            <pc:docMk/>
            <pc:sldMk cId="84037726" sldId="403"/>
            <ac:spMk id="6" creationId="{182159AD-4192-7E22-8D74-294634718DD7}"/>
          </ac:spMkLst>
        </pc:spChg>
        <pc:spChg chg="add del mod">
          <ac:chgData name="MARINHO-DA-SILVA Isabelle (renexter)" userId="fa8761ec-2d95-4f3d-938a-cbccd5b72267" providerId="ADAL" clId="{EC5D1A60-935B-46FE-9535-39AE8806D922}" dt="2023-11-27T15:05:49.979" v="4966" actId="478"/>
          <ac:spMkLst>
            <pc:docMk/>
            <pc:sldMk cId="84037726" sldId="403"/>
            <ac:spMk id="8" creationId="{21C813F2-3C6D-5C46-CC09-856324D11574}"/>
          </ac:spMkLst>
        </pc:spChg>
        <pc:spChg chg="add mod">
          <ac:chgData name="MARINHO-DA-SILVA Isabelle (renexter)" userId="fa8761ec-2d95-4f3d-938a-cbccd5b72267" providerId="ADAL" clId="{EC5D1A60-935B-46FE-9535-39AE8806D922}" dt="2023-11-27T19:07:09.225" v="7256" actId="20577"/>
          <ac:spMkLst>
            <pc:docMk/>
            <pc:sldMk cId="84037726" sldId="403"/>
            <ac:spMk id="9" creationId="{EAF216D3-1E80-65AE-E501-B774DBF7EB05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9:07:12.781" v="7257" actId="20577"/>
        <pc:sldMkLst>
          <pc:docMk/>
          <pc:sldMk cId="91071039" sldId="404"/>
        </pc:sldMkLst>
        <pc:spChg chg="del">
          <ac:chgData name="MARINHO-DA-SILVA Isabelle (renexter)" userId="fa8761ec-2d95-4f3d-938a-cbccd5b72267" providerId="ADAL" clId="{EC5D1A60-935B-46FE-9535-39AE8806D922}" dt="2023-11-27T15:05:39.473" v="4961" actId="478"/>
          <ac:spMkLst>
            <pc:docMk/>
            <pc:sldMk cId="91071039" sldId="404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5:04:35.612" v="4931"/>
          <ac:spMkLst>
            <pc:docMk/>
            <pc:sldMk cId="91071039" sldId="404"/>
            <ac:spMk id="4" creationId="{FBB67E76-CDED-CF2A-EF12-F3B41746E08E}"/>
          </ac:spMkLst>
        </pc:spChg>
        <pc:spChg chg="del">
          <ac:chgData name="MARINHO-DA-SILVA Isabelle (renexter)" userId="fa8761ec-2d95-4f3d-938a-cbccd5b72267" providerId="ADAL" clId="{EC5D1A60-935B-46FE-9535-39AE8806D922}" dt="2023-11-27T16:33:37.343" v="5013" actId="478"/>
          <ac:spMkLst>
            <pc:docMk/>
            <pc:sldMk cId="91071039" sldId="404"/>
            <ac:spMk id="5" creationId="{00000000-0000-0000-0000-000000000000}"/>
          </ac:spMkLst>
        </pc:spChg>
        <pc:spChg chg="add del mod">
          <ac:chgData name="MARINHO-DA-SILVA Isabelle (renexter)" userId="fa8761ec-2d95-4f3d-938a-cbccd5b72267" providerId="ADAL" clId="{EC5D1A60-935B-46FE-9535-39AE8806D922}" dt="2023-11-27T15:05:37.998" v="4960" actId="478"/>
          <ac:spMkLst>
            <pc:docMk/>
            <pc:sldMk cId="91071039" sldId="404"/>
            <ac:spMk id="6" creationId="{47EA5319-E8E5-ACE0-84F9-CF3595E8C2C0}"/>
          </ac:spMkLst>
        </pc:spChg>
        <pc:spChg chg="add del mod">
          <ac:chgData name="MARINHO-DA-SILVA Isabelle (renexter)" userId="fa8761ec-2d95-4f3d-938a-cbccd5b72267" providerId="ADAL" clId="{EC5D1A60-935B-46FE-9535-39AE8806D922}" dt="2023-11-27T15:05:40.236" v="4962" actId="478"/>
          <ac:spMkLst>
            <pc:docMk/>
            <pc:sldMk cId="91071039" sldId="404"/>
            <ac:spMk id="8" creationId="{79BFE773-9E35-9D06-8B1A-2FADB10BA3ED}"/>
          </ac:spMkLst>
        </pc:spChg>
        <pc:spChg chg="add mod">
          <ac:chgData name="MARINHO-DA-SILVA Isabelle (renexter)" userId="fa8761ec-2d95-4f3d-938a-cbccd5b72267" providerId="ADAL" clId="{EC5D1A60-935B-46FE-9535-39AE8806D922}" dt="2023-11-27T19:07:12.781" v="7257" actId="20577"/>
          <ac:spMkLst>
            <pc:docMk/>
            <pc:sldMk cId="91071039" sldId="404"/>
            <ac:spMk id="9" creationId="{91D1A5D8-A28D-6521-71CB-56647193CFCC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6:52:18.167" v="5469"/>
        <pc:sldMkLst>
          <pc:docMk/>
          <pc:sldMk cId="1328037891" sldId="405"/>
        </pc:sldMkLst>
        <pc:spChg chg="del mod">
          <ac:chgData name="MARINHO-DA-SILVA Isabelle (renexter)" userId="fa8761ec-2d95-4f3d-938a-cbccd5b72267" providerId="ADAL" clId="{EC5D1A60-935B-46FE-9535-39AE8806D922}" dt="2023-11-27T16:34:45.038" v="5022" actId="478"/>
          <ac:spMkLst>
            <pc:docMk/>
            <pc:sldMk cId="1328037891" sldId="405"/>
            <ac:spMk id="2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6:36:15.621" v="5080" actId="208"/>
          <ac:spMkLst>
            <pc:docMk/>
            <pc:sldMk cId="1328037891" sldId="405"/>
            <ac:spMk id="4" creationId="{00000000-0000-0000-0000-000000000000}"/>
          </ac:spMkLst>
        </pc:spChg>
        <pc:spChg chg="add del mod">
          <ac:chgData name="MARINHO-DA-SILVA Isabelle (renexter)" userId="fa8761ec-2d95-4f3d-938a-cbccd5b72267" providerId="ADAL" clId="{EC5D1A60-935B-46FE-9535-39AE8806D922}" dt="2023-11-27T16:52:17.535" v="5468" actId="478"/>
          <ac:spMkLst>
            <pc:docMk/>
            <pc:sldMk cId="1328037891" sldId="405"/>
            <ac:spMk id="5" creationId="{408351D5-8D6A-A957-FF3E-74E1E69D4B03}"/>
          </ac:spMkLst>
        </pc:spChg>
        <pc:spChg chg="add del mod">
          <ac:chgData name="MARINHO-DA-SILVA Isabelle (renexter)" userId="fa8761ec-2d95-4f3d-938a-cbccd5b72267" providerId="ADAL" clId="{EC5D1A60-935B-46FE-9535-39AE8806D922}" dt="2023-11-27T16:52:17.535" v="5468" actId="478"/>
          <ac:spMkLst>
            <pc:docMk/>
            <pc:sldMk cId="1328037891" sldId="405"/>
            <ac:spMk id="6" creationId="{CD8E0005-097C-43C6-53A8-F96995C2E90E}"/>
          </ac:spMkLst>
        </pc:spChg>
        <pc:spChg chg="add del mod">
          <ac:chgData name="MARINHO-DA-SILVA Isabelle (renexter)" userId="fa8761ec-2d95-4f3d-938a-cbccd5b72267" providerId="ADAL" clId="{EC5D1A60-935B-46FE-9535-39AE8806D922}" dt="2023-11-27T16:34:46.852" v="5024" actId="478"/>
          <ac:spMkLst>
            <pc:docMk/>
            <pc:sldMk cId="1328037891" sldId="405"/>
            <ac:spMk id="8" creationId="{00A47F66-CB7C-565B-4EEE-895C2CCA69DA}"/>
          </ac:spMkLst>
        </pc:spChg>
        <pc:spChg chg="add mod">
          <ac:chgData name="MARINHO-DA-SILVA Isabelle (renexter)" userId="fa8761ec-2d95-4f3d-938a-cbccd5b72267" providerId="ADAL" clId="{EC5D1A60-935B-46FE-9535-39AE8806D922}" dt="2023-11-27T16:52:18.167" v="5469"/>
          <ac:spMkLst>
            <pc:docMk/>
            <pc:sldMk cId="1328037891" sldId="405"/>
            <ac:spMk id="9" creationId="{96EF9244-A876-9BE6-6A12-03224F85E461}"/>
          </ac:spMkLst>
        </pc:spChg>
        <pc:spChg chg="add mod">
          <ac:chgData name="MARINHO-DA-SILVA Isabelle (renexter)" userId="fa8761ec-2d95-4f3d-938a-cbccd5b72267" providerId="ADAL" clId="{EC5D1A60-935B-46FE-9535-39AE8806D922}" dt="2023-11-27T16:52:18.167" v="5469"/>
          <ac:spMkLst>
            <pc:docMk/>
            <pc:sldMk cId="1328037891" sldId="405"/>
            <ac:spMk id="10" creationId="{9FE8BC2B-DF60-3FDE-B256-43EC2D03209D}"/>
          </ac:spMkLst>
        </pc:spChg>
        <pc:picChg chg="mod">
          <ac:chgData name="MARINHO-DA-SILVA Isabelle (renexter)" userId="fa8761ec-2d95-4f3d-938a-cbccd5b72267" providerId="ADAL" clId="{EC5D1A60-935B-46FE-9535-39AE8806D922}" dt="2023-11-27T16:36:11.193" v="5078" actId="1076"/>
          <ac:picMkLst>
            <pc:docMk/>
            <pc:sldMk cId="1328037891" sldId="405"/>
            <ac:picMk id="55298" creationId="{00000000-0000-0000-0000-000000000000}"/>
          </ac:picMkLst>
        </pc:picChg>
      </pc:sldChg>
      <pc:sldChg chg="addSp delSp modSp mod modTransition">
        <pc:chgData name="MARINHO-DA-SILVA Isabelle (renexter)" userId="fa8761ec-2d95-4f3d-938a-cbccd5b72267" providerId="ADAL" clId="{EC5D1A60-935B-46FE-9535-39AE8806D922}" dt="2023-11-27T19:05:41.200" v="7245" actId="1076"/>
        <pc:sldMkLst>
          <pc:docMk/>
          <pc:sldMk cId="655397242" sldId="406"/>
        </pc:sldMkLst>
        <pc:spChg chg="del mod">
          <ac:chgData name="MARINHO-DA-SILVA Isabelle (renexter)" userId="fa8761ec-2d95-4f3d-938a-cbccd5b72267" providerId="ADAL" clId="{EC5D1A60-935B-46FE-9535-39AE8806D922}" dt="2023-11-27T16:36:33.156" v="5086" actId="478"/>
          <ac:spMkLst>
            <pc:docMk/>
            <pc:sldMk cId="655397242" sldId="406"/>
            <ac:spMk id="2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7:07:48.904" v="5612" actId="1076"/>
          <ac:spMkLst>
            <pc:docMk/>
            <pc:sldMk cId="655397242" sldId="406"/>
            <ac:spMk id="3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6:36:29.829" v="5084"/>
          <ac:spMkLst>
            <pc:docMk/>
            <pc:sldMk cId="655397242" sldId="406"/>
            <ac:spMk id="4" creationId="{DB715CB4-59B5-1B80-252F-06360D293C75}"/>
          </ac:spMkLst>
        </pc:spChg>
        <pc:spChg chg="add mod">
          <ac:chgData name="MARINHO-DA-SILVA Isabelle (renexter)" userId="fa8761ec-2d95-4f3d-938a-cbccd5b72267" providerId="ADAL" clId="{EC5D1A60-935B-46FE-9535-39AE8806D922}" dt="2023-11-27T16:36:29.829" v="5084"/>
          <ac:spMkLst>
            <pc:docMk/>
            <pc:sldMk cId="655397242" sldId="406"/>
            <ac:spMk id="5" creationId="{2E10F5BC-E13B-3A10-CF27-8F2D1567E246}"/>
          </ac:spMkLst>
        </pc:spChg>
        <pc:spChg chg="add del mod">
          <ac:chgData name="MARINHO-DA-SILVA Isabelle (renexter)" userId="fa8761ec-2d95-4f3d-938a-cbccd5b72267" providerId="ADAL" clId="{EC5D1A60-935B-46FE-9535-39AE8806D922}" dt="2023-11-27T16:36:34.511" v="5088" actId="478"/>
          <ac:spMkLst>
            <pc:docMk/>
            <pc:sldMk cId="655397242" sldId="406"/>
            <ac:spMk id="7" creationId="{C60573C0-1776-C81C-39F8-52869F1C2A7E}"/>
          </ac:spMkLst>
        </pc:spChg>
        <pc:spChg chg="add mod ord">
          <ac:chgData name="MARINHO-DA-SILVA Isabelle (renexter)" userId="fa8761ec-2d95-4f3d-938a-cbccd5b72267" providerId="ADAL" clId="{EC5D1A60-935B-46FE-9535-39AE8806D922}" dt="2023-11-27T17:06:59.433" v="5605" actId="170"/>
          <ac:spMkLst>
            <pc:docMk/>
            <pc:sldMk cId="655397242" sldId="406"/>
            <ac:spMk id="9" creationId="{7B67EDDB-145E-438E-9495-A26B1FCEEAE5}"/>
          </ac:spMkLst>
        </pc:spChg>
        <pc:spChg chg="add mod">
          <ac:chgData name="MARINHO-DA-SILVA Isabelle (renexter)" userId="fa8761ec-2d95-4f3d-938a-cbccd5b72267" providerId="ADAL" clId="{EC5D1A60-935B-46FE-9535-39AE8806D922}" dt="2023-11-27T17:06:35.409" v="5598" actId="1037"/>
          <ac:spMkLst>
            <pc:docMk/>
            <pc:sldMk cId="655397242" sldId="406"/>
            <ac:spMk id="11" creationId="{2E8CF935-2C9E-37E0-B43F-3F198A8A5C1F}"/>
          </ac:spMkLst>
        </pc:spChg>
        <pc:spChg chg="add mod ord">
          <ac:chgData name="MARINHO-DA-SILVA Isabelle (renexter)" userId="fa8761ec-2d95-4f3d-938a-cbccd5b72267" providerId="ADAL" clId="{EC5D1A60-935B-46FE-9535-39AE8806D922}" dt="2023-11-27T17:07:24.221" v="5607" actId="14100"/>
          <ac:spMkLst>
            <pc:docMk/>
            <pc:sldMk cId="655397242" sldId="406"/>
            <ac:spMk id="15" creationId="{12E1EEF5-1367-0989-E524-F433129E9544}"/>
          </ac:spMkLst>
        </pc:spChg>
        <pc:spChg chg="add mod ord">
          <ac:chgData name="MARINHO-DA-SILVA Isabelle (renexter)" userId="fa8761ec-2d95-4f3d-938a-cbccd5b72267" providerId="ADAL" clId="{EC5D1A60-935B-46FE-9535-39AE8806D922}" dt="2023-11-27T17:08:00.614" v="5613" actId="14100"/>
          <ac:spMkLst>
            <pc:docMk/>
            <pc:sldMk cId="655397242" sldId="406"/>
            <ac:spMk id="16" creationId="{157A74D2-83D4-5175-9D3C-A93260D7D5E6}"/>
          </ac:spMkLst>
        </pc:spChg>
        <pc:spChg chg="add mod ord">
          <ac:chgData name="MARINHO-DA-SILVA Isabelle (renexter)" userId="fa8761ec-2d95-4f3d-938a-cbccd5b72267" providerId="ADAL" clId="{EC5D1A60-935B-46FE-9535-39AE8806D922}" dt="2023-11-27T19:05:41.200" v="7245" actId="1076"/>
          <ac:spMkLst>
            <pc:docMk/>
            <pc:sldMk cId="655397242" sldId="406"/>
            <ac:spMk id="17" creationId="{A29367FE-43A9-2BE6-4B66-AD7FC828D0E0}"/>
          </ac:spMkLst>
        </pc:spChg>
        <pc:cxnChg chg="add mod">
          <ac:chgData name="MARINHO-DA-SILVA Isabelle (renexter)" userId="fa8761ec-2d95-4f3d-938a-cbccd5b72267" providerId="ADAL" clId="{EC5D1A60-935B-46FE-9535-39AE8806D922}" dt="2023-11-27T17:00:55.645" v="5528" actId="1076"/>
          <ac:cxnSpMkLst>
            <pc:docMk/>
            <pc:sldMk cId="655397242" sldId="406"/>
            <ac:cxnSpMk id="12" creationId="{8E4E55A5-3B6D-43FB-7270-EA574480DB18}"/>
          </ac:cxnSpMkLst>
        </pc:cxnChg>
      </pc:sldChg>
      <pc:sldChg chg="addSp delSp modSp mod">
        <pc:chgData name="MARINHO-DA-SILVA Isabelle (renexter)" userId="fa8761ec-2d95-4f3d-938a-cbccd5b72267" providerId="ADAL" clId="{EC5D1A60-935B-46FE-9535-39AE8806D922}" dt="2023-11-27T17:30:30.563" v="6096"/>
        <pc:sldMkLst>
          <pc:docMk/>
          <pc:sldMk cId="3848116541" sldId="408"/>
        </pc:sldMkLst>
        <pc:spChg chg="del">
          <ac:chgData name="MARINHO-DA-SILVA Isabelle (renexter)" userId="fa8761ec-2d95-4f3d-938a-cbccd5b72267" providerId="ADAL" clId="{EC5D1A60-935B-46FE-9535-39AE8806D922}" dt="2023-11-27T17:30:26.467" v="6093" actId="478"/>
          <ac:spMkLst>
            <pc:docMk/>
            <pc:sldMk cId="3848116541" sldId="408"/>
            <ac:spMk id="2" creationId="{00000000-0000-0000-0000-000000000000}"/>
          </ac:spMkLst>
        </pc:spChg>
        <pc:spChg chg="add del mod">
          <ac:chgData name="MARINHO-DA-SILVA Isabelle (renexter)" userId="fa8761ec-2d95-4f3d-938a-cbccd5b72267" providerId="ADAL" clId="{EC5D1A60-935B-46FE-9535-39AE8806D922}" dt="2023-11-27T17:30:29.861" v="6095" actId="478"/>
          <ac:spMkLst>
            <pc:docMk/>
            <pc:sldMk cId="3848116541" sldId="408"/>
            <ac:spMk id="4" creationId="{AB91BA27-F6CA-6529-B5E7-4D19CB985574}"/>
          </ac:spMkLst>
        </pc:spChg>
        <pc:spChg chg="add mod">
          <ac:chgData name="MARINHO-DA-SILVA Isabelle (renexter)" userId="fa8761ec-2d95-4f3d-938a-cbccd5b72267" providerId="ADAL" clId="{EC5D1A60-935B-46FE-9535-39AE8806D922}" dt="2023-11-27T17:30:30.563" v="6096"/>
          <ac:spMkLst>
            <pc:docMk/>
            <pc:sldMk cId="3848116541" sldId="408"/>
            <ac:spMk id="5" creationId="{4126D2D5-FF52-9552-A06A-97FD563C5D98}"/>
          </ac:spMkLst>
        </pc:spChg>
        <pc:spChg chg="add mod">
          <ac:chgData name="MARINHO-DA-SILVA Isabelle (renexter)" userId="fa8761ec-2d95-4f3d-938a-cbccd5b72267" providerId="ADAL" clId="{EC5D1A60-935B-46FE-9535-39AE8806D922}" dt="2023-11-27T17:30:30.563" v="6096"/>
          <ac:spMkLst>
            <pc:docMk/>
            <pc:sldMk cId="3848116541" sldId="408"/>
            <ac:spMk id="6" creationId="{880AECB8-0F3F-C02B-FB18-05FF3F18A294}"/>
          </ac:spMkLst>
        </pc:spChg>
      </pc:sldChg>
      <pc:sldChg chg="addSp delSp modSp mod modAnim">
        <pc:chgData name="MARINHO-DA-SILVA Isabelle (renexter)" userId="fa8761ec-2d95-4f3d-938a-cbccd5b72267" providerId="ADAL" clId="{EC5D1A60-935B-46FE-9535-39AE8806D922}" dt="2023-11-27T18:28:25.655" v="6764" actId="1076"/>
        <pc:sldMkLst>
          <pc:docMk/>
          <pc:sldMk cId="3959230136" sldId="409"/>
        </pc:sldMkLst>
        <pc:spChg chg="del mod">
          <ac:chgData name="MARINHO-DA-SILVA Isabelle (renexter)" userId="fa8761ec-2d95-4f3d-938a-cbccd5b72267" providerId="ADAL" clId="{EC5D1A60-935B-46FE-9535-39AE8806D922}" dt="2023-11-27T17:58:52.406" v="6273" actId="478"/>
          <ac:spMkLst>
            <pc:docMk/>
            <pc:sldMk cId="3959230136" sldId="409"/>
            <ac:spMk id="2" creationId="{00000000-0000-0000-0000-000000000000}"/>
          </ac:spMkLst>
        </pc:spChg>
        <pc:spChg chg="del mod">
          <ac:chgData name="MARINHO-DA-SILVA Isabelle (renexter)" userId="fa8761ec-2d95-4f3d-938a-cbccd5b72267" providerId="ADAL" clId="{EC5D1A60-935B-46FE-9535-39AE8806D922}" dt="2023-11-27T18:03:41.014" v="6427" actId="478"/>
          <ac:spMkLst>
            <pc:docMk/>
            <pc:sldMk cId="3959230136" sldId="409"/>
            <ac:spMk id="3" creationId="{00000000-0000-0000-0000-000000000000}"/>
          </ac:spMkLst>
        </pc:spChg>
        <pc:spChg chg="add mod ord">
          <ac:chgData name="MARINHO-DA-SILVA Isabelle (renexter)" userId="fa8761ec-2d95-4f3d-938a-cbccd5b72267" providerId="ADAL" clId="{EC5D1A60-935B-46FE-9535-39AE8806D922}" dt="2023-11-27T18:08:52.676" v="6560" actId="167"/>
          <ac:spMkLst>
            <pc:docMk/>
            <pc:sldMk cId="3959230136" sldId="409"/>
            <ac:spMk id="4" creationId="{A927D750-8D4C-4CF1-A8CA-304BDD6749E2}"/>
          </ac:spMkLst>
        </pc:spChg>
        <pc:spChg chg="add mod">
          <ac:chgData name="MARINHO-DA-SILVA Isabelle (renexter)" userId="fa8761ec-2d95-4f3d-938a-cbccd5b72267" providerId="ADAL" clId="{EC5D1A60-935B-46FE-9535-39AE8806D922}" dt="2023-11-27T18:28:25.655" v="6764" actId="1076"/>
          <ac:spMkLst>
            <pc:docMk/>
            <pc:sldMk cId="3959230136" sldId="409"/>
            <ac:spMk id="5" creationId="{55797F1A-A418-B542-E2E6-5EB3437C5E79}"/>
          </ac:spMkLst>
        </pc:spChg>
        <pc:spChg chg="add mod">
          <ac:chgData name="MARINHO-DA-SILVA Isabelle (renexter)" userId="fa8761ec-2d95-4f3d-938a-cbccd5b72267" providerId="ADAL" clId="{EC5D1A60-935B-46FE-9535-39AE8806D922}" dt="2023-11-27T18:28:25.655" v="6764" actId="1076"/>
          <ac:spMkLst>
            <pc:docMk/>
            <pc:sldMk cId="3959230136" sldId="409"/>
            <ac:spMk id="6" creationId="{82FDF49A-2E5A-04BA-1EE7-0DDCAB844F7A}"/>
          </ac:spMkLst>
        </pc:spChg>
        <pc:spChg chg="add del mod">
          <ac:chgData name="MARINHO-DA-SILVA Isabelle (renexter)" userId="fa8761ec-2d95-4f3d-938a-cbccd5b72267" providerId="ADAL" clId="{EC5D1A60-935B-46FE-9535-39AE8806D922}" dt="2023-11-27T18:03:49.697" v="6430" actId="478"/>
          <ac:spMkLst>
            <pc:docMk/>
            <pc:sldMk cId="3959230136" sldId="409"/>
            <ac:spMk id="9" creationId="{B276EEA8-5BF0-ED75-D440-47BA9340762A}"/>
          </ac:spMkLst>
        </pc:spChg>
        <pc:spChg chg="add mod ord">
          <ac:chgData name="MARINHO-DA-SILVA Isabelle (renexter)" userId="fa8761ec-2d95-4f3d-938a-cbccd5b72267" providerId="ADAL" clId="{EC5D1A60-935B-46FE-9535-39AE8806D922}" dt="2023-11-27T18:19:46.109" v="6722" actId="1037"/>
          <ac:spMkLst>
            <pc:docMk/>
            <pc:sldMk cId="3959230136" sldId="409"/>
            <ac:spMk id="11" creationId="{73210C7C-F0ED-0814-ED16-17952709660A}"/>
          </ac:spMkLst>
        </pc:spChg>
        <pc:spChg chg="add mod">
          <ac:chgData name="MARINHO-DA-SILVA Isabelle (renexter)" userId="fa8761ec-2d95-4f3d-938a-cbccd5b72267" providerId="ADAL" clId="{EC5D1A60-935B-46FE-9535-39AE8806D922}" dt="2023-11-27T18:20:48.271" v="6738" actId="207"/>
          <ac:spMkLst>
            <pc:docMk/>
            <pc:sldMk cId="3959230136" sldId="409"/>
            <ac:spMk id="12" creationId="{F7DD1A86-91BC-D4D0-C2A2-2571AA8D356E}"/>
          </ac:spMkLst>
        </pc:spChg>
        <pc:spChg chg="add del mod">
          <ac:chgData name="MARINHO-DA-SILVA Isabelle (renexter)" userId="fa8761ec-2d95-4f3d-938a-cbccd5b72267" providerId="ADAL" clId="{EC5D1A60-935B-46FE-9535-39AE8806D922}" dt="2023-11-27T18:11:41.511" v="6597" actId="478"/>
          <ac:spMkLst>
            <pc:docMk/>
            <pc:sldMk cId="3959230136" sldId="409"/>
            <ac:spMk id="13" creationId="{513C4D2C-82C2-7278-12E1-973A1F41CC20}"/>
          </ac:spMkLst>
        </pc:spChg>
        <pc:spChg chg="add mod">
          <ac:chgData name="MARINHO-DA-SILVA Isabelle (renexter)" userId="fa8761ec-2d95-4f3d-938a-cbccd5b72267" providerId="ADAL" clId="{EC5D1A60-935B-46FE-9535-39AE8806D922}" dt="2023-11-27T18:20:54.201" v="6740" actId="1076"/>
          <ac:spMkLst>
            <pc:docMk/>
            <pc:sldMk cId="3959230136" sldId="409"/>
            <ac:spMk id="14" creationId="{5DF0155D-C0AA-085F-3DF5-C22E90762389}"/>
          </ac:spMkLst>
        </pc:spChg>
        <pc:spChg chg="add mod ord">
          <ac:chgData name="MARINHO-DA-SILVA Isabelle (renexter)" userId="fa8761ec-2d95-4f3d-938a-cbccd5b72267" providerId="ADAL" clId="{EC5D1A60-935B-46FE-9535-39AE8806D922}" dt="2023-11-27T18:21:06.357" v="6744" actId="207"/>
          <ac:spMkLst>
            <pc:docMk/>
            <pc:sldMk cId="3959230136" sldId="409"/>
            <ac:spMk id="16" creationId="{8C95E4AF-4AA2-CCEE-E078-C254CA42C6D2}"/>
          </ac:spMkLst>
        </pc:spChg>
        <pc:spChg chg="add mod">
          <ac:chgData name="MARINHO-DA-SILVA Isabelle (renexter)" userId="fa8761ec-2d95-4f3d-938a-cbccd5b72267" providerId="ADAL" clId="{EC5D1A60-935B-46FE-9535-39AE8806D922}" dt="2023-11-27T18:22:31.097" v="6759" actId="20577"/>
          <ac:spMkLst>
            <pc:docMk/>
            <pc:sldMk cId="3959230136" sldId="409"/>
            <ac:spMk id="17" creationId="{64D0D998-EFD1-C040-78FD-DCCE558290AA}"/>
          </ac:spMkLst>
        </pc:spChg>
        <pc:spChg chg="add mod ord">
          <ac:chgData name="MARINHO-DA-SILVA Isabelle (renexter)" userId="fa8761ec-2d95-4f3d-938a-cbccd5b72267" providerId="ADAL" clId="{EC5D1A60-935B-46FE-9535-39AE8806D922}" dt="2023-11-27T18:21:19.502" v="6748" actId="207"/>
          <ac:spMkLst>
            <pc:docMk/>
            <pc:sldMk cId="3959230136" sldId="409"/>
            <ac:spMk id="18" creationId="{5981FE4E-8CE9-0F80-82A7-42EEDCED4873}"/>
          </ac:spMkLst>
        </pc:spChg>
        <pc:spChg chg="add mod">
          <ac:chgData name="MARINHO-DA-SILVA Isabelle (renexter)" userId="fa8761ec-2d95-4f3d-938a-cbccd5b72267" providerId="ADAL" clId="{EC5D1A60-935B-46FE-9535-39AE8806D922}" dt="2023-11-27T18:22:54.350" v="6762" actId="14100"/>
          <ac:spMkLst>
            <pc:docMk/>
            <pc:sldMk cId="3959230136" sldId="409"/>
            <ac:spMk id="19" creationId="{B5D465BC-7DDA-BF25-ABEC-12F512DDA3E5}"/>
          </ac:spMkLst>
        </pc:spChg>
        <pc:spChg chg="add del mod">
          <ac:chgData name="MARINHO-DA-SILVA Isabelle (renexter)" userId="fa8761ec-2d95-4f3d-938a-cbccd5b72267" providerId="ADAL" clId="{EC5D1A60-935B-46FE-9535-39AE8806D922}" dt="2023-11-27T18:03:46.671" v="6428" actId="478"/>
          <ac:spMkLst>
            <pc:docMk/>
            <pc:sldMk cId="3959230136" sldId="409"/>
            <ac:spMk id="22" creationId="{E39B6CAE-5812-350C-F55D-0ED74F1F6480}"/>
          </ac:spMkLst>
        </pc:spChg>
        <pc:spChg chg="add mod">
          <ac:chgData name="MARINHO-DA-SILVA Isabelle (renexter)" userId="fa8761ec-2d95-4f3d-938a-cbccd5b72267" providerId="ADAL" clId="{EC5D1A60-935B-46FE-9535-39AE8806D922}" dt="2023-11-27T18:20:07.911" v="6727" actId="1076"/>
          <ac:spMkLst>
            <pc:docMk/>
            <pc:sldMk cId="3959230136" sldId="409"/>
            <ac:spMk id="26" creationId="{07124649-7A5F-6D58-6D07-9FA7590B10B0}"/>
          </ac:spMkLst>
        </pc:spChg>
        <pc:spChg chg="add mod">
          <ac:chgData name="MARINHO-DA-SILVA Isabelle (renexter)" userId="fa8761ec-2d95-4f3d-938a-cbccd5b72267" providerId="ADAL" clId="{EC5D1A60-935B-46FE-9535-39AE8806D922}" dt="2023-11-27T18:23:19.476" v="6763" actId="14100"/>
          <ac:spMkLst>
            <pc:docMk/>
            <pc:sldMk cId="3959230136" sldId="409"/>
            <ac:spMk id="28" creationId="{694915D2-135D-B2E9-35D8-B3112166CC55}"/>
          </ac:spMkLst>
        </pc:spChg>
        <pc:spChg chg="add mod">
          <ac:chgData name="MARINHO-DA-SILVA Isabelle (renexter)" userId="fa8761ec-2d95-4f3d-938a-cbccd5b72267" providerId="ADAL" clId="{EC5D1A60-935B-46FE-9535-39AE8806D922}" dt="2023-11-27T18:20:33.721" v="6733" actId="14100"/>
          <ac:spMkLst>
            <pc:docMk/>
            <pc:sldMk cId="3959230136" sldId="409"/>
            <ac:spMk id="30" creationId="{B1BF64D5-63C6-E8B1-AEAD-4F6FCFE79BEA}"/>
          </ac:spMkLst>
        </pc:spChg>
        <pc:grpChg chg="add mod">
          <ac:chgData name="MARINHO-DA-SILVA Isabelle (renexter)" userId="fa8761ec-2d95-4f3d-938a-cbccd5b72267" providerId="ADAL" clId="{EC5D1A60-935B-46FE-9535-39AE8806D922}" dt="2023-11-27T18:20:04.307" v="6726" actId="1076"/>
          <ac:grpSpMkLst>
            <pc:docMk/>
            <pc:sldMk cId="3959230136" sldId="409"/>
            <ac:grpSpMk id="34" creationId="{8BF30FF8-811A-2214-4FBA-944D0F5DDC99}"/>
          </ac:grpSpMkLst>
        </pc:grpChg>
        <pc:grpChg chg="add mod">
          <ac:chgData name="MARINHO-DA-SILVA Isabelle (renexter)" userId="fa8761ec-2d95-4f3d-938a-cbccd5b72267" providerId="ADAL" clId="{EC5D1A60-935B-46FE-9535-39AE8806D922}" dt="2023-11-27T18:22:28.608" v="6758" actId="14100"/>
          <ac:grpSpMkLst>
            <pc:docMk/>
            <pc:sldMk cId="3959230136" sldId="409"/>
            <ac:grpSpMk id="35" creationId="{92F2144B-2B92-9CA8-F52E-C3D677D70CAB}"/>
          </ac:grpSpMkLst>
        </pc:grpChg>
        <pc:grpChg chg="add mod">
          <ac:chgData name="MARINHO-DA-SILVA Isabelle (renexter)" userId="fa8761ec-2d95-4f3d-938a-cbccd5b72267" providerId="ADAL" clId="{EC5D1A60-935B-46FE-9535-39AE8806D922}" dt="2023-11-27T18:22:40.576" v="6760" actId="14100"/>
          <ac:grpSpMkLst>
            <pc:docMk/>
            <pc:sldMk cId="3959230136" sldId="409"/>
            <ac:grpSpMk id="36" creationId="{91F56E95-287A-4F8B-1A96-FF302CC67DE9}"/>
          </ac:grpSpMkLst>
        </pc:grpChg>
        <pc:cxnChg chg="add mod ord">
          <ac:chgData name="MARINHO-DA-SILVA Isabelle (renexter)" userId="fa8761ec-2d95-4f3d-938a-cbccd5b72267" providerId="ADAL" clId="{EC5D1A60-935B-46FE-9535-39AE8806D922}" dt="2023-11-27T18:08:57.547" v="6561" actId="167"/>
          <ac:cxnSpMkLst>
            <pc:docMk/>
            <pc:sldMk cId="3959230136" sldId="409"/>
            <ac:cxnSpMk id="7" creationId="{F75DBC72-1645-B872-645E-DA4995770F33}"/>
          </ac:cxnSpMkLst>
        </pc:cxnChg>
        <pc:cxnChg chg="add mod">
          <ac:chgData name="MARINHO-DA-SILVA Isabelle (renexter)" userId="fa8761ec-2d95-4f3d-938a-cbccd5b72267" providerId="ADAL" clId="{EC5D1A60-935B-46FE-9535-39AE8806D922}" dt="2023-11-27T18:20:39.397" v="6735" actId="1035"/>
          <ac:cxnSpMkLst>
            <pc:docMk/>
            <pc:sldMk cId="3959230136" sldId="409"/>
            <ac:cxnSpMk id="15" creationId="{025050B7-9959-5D9B-589B-7781B6B5B726}"/>
          </ac:cxnSpMkLst>
        </pc:cxnChg>
      </pc:sldChg>
      <pc:sldChg chg="addSp delSp modSp mod modAnim">
        <pc:chgData name="MARINHO-DA-SILVA Isabelle (renexter)" userId="fa8761ec-2d95-4f3d-938a-cbccd5b72267" providerId="ADAL" clId="{EC5D1A60-935B-46FE-9535-39AE8806D922}" dt="2023-11-27T18:33:03.846" v="6843" actId="1036"/>
        <pc:sldMkLst>
          <pc:docMk/>
          <pc:sldMk cId="3182226561" sldId="410"/>
        </pc:sldMkLst>
        <pc:spChg chg="del mod">
          <ac:chgData name="MARINHO-DA-SILVA Isabelle (renexter)" userId="fa8761ec-2d95-4f3d-938a-cbccd5b72267" providerId="ADAL" clId="{EC5D1A60-935B-46FE-9535-39AE8806D922}" dt="2023-11-27T18:30:20.668" v="6803" actId="478"/>
          <ac:spMkLst>
            <pc:docMk/>
            <pc:sldMk cId="3182226561" sldId="410"/>
            <ac:spMk id="2" creationId="{00000000-0000-0000-0000-000000000000}"/>
          </ac:spMkLst>
        </pc:spChg>
        <pc:spChg chg="del mod">
          <ac:chgData name="MARINHO-DA-SILVA Isabelle (renexter)" userId="fa8761ec-2d95-4f3d-938a-cbccd5b72267" providerId="ADAL" clId="{EC5D1A60-935B-46FE-9535-39AE8806D922}" dt="2023-11-27T18:30:58.665" v="6814" actId="478"/>
          <ac:spMkLst>
            <pc:docMk/>
            <pc:sldMk cId="3182226561" sldId="410"/>
            <ac:spMk id="3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8:30:28.921" v="6805" actId="255"/>
          <ac:spMkLst>
            <pc:docMk/>
            <pc:sldMk cId="3182226561" sldId="410"/>
            <ac:spMk id="5" creationId="{1805F0C1-C842-ADB6-CF31-CD5D633FD52F}"/>
          </ac:spMkLst>
        </pc:spChg>
        <pc:spChg chg="add mod">
          <ac:chgData name="MARINHO-DA-SILVA Isabelle (renexter)" userId="fa8761ec-2d95-4f3d-938a-cbccd5b72267" providerId="ADAL" clId="{EC5D1A60-935B-46FE-9535-39AE8806D922}" dt="2023-11-27T18:33:03.846" v="6843" actId="1036"/>
          <ac:spMkLst>
            <pc:docMk/>
            <pc:sldMk cId="3182226561" sldId="410"/>
            <ac:spMk id="6" creationId="{2DC45665-9993-BBA8-D758-E4F94BED18BD}"/>
          </ac:spMkLst>
        </pc:spChg>
        <pc:spChg chg="add mod">
          <ac:chgData name="MARINHO-DA-SILVA Isabelle (renexter)" userId="fa8761ec-2d95-4f3d-938a-cbccd5b72267" providerId="ADAL" clId="{EC5D1A60-935B-46FE-9535-39AE8806D922}" dt="2023-11-27T18:33:03.846" v="6843" actId="1036"/>
          <ac:spMkLst>
            <pc:docMk/>
            <pc:sldMk cId="3182226561" sldId="410"/>
            <ac:spMk id="7" creationId="{EC36C69D-A359-CF19-81DD-19BB951F281C}"/>
          </ac:spMkLst>
        </pc:spChg>
        <pc:spChg chg="add del mod">
          <ac:chgData name="MARINHO-DA-SILVA Isabelle (renexter)" userId="fa8761ec-2d95-4f3d-938a-cbccd5b72267" providerId="ADAL" clId="{EC5D1A60-935B-46FE-9535-39AE8806D922}" dt="2023-11-27T18:30:22.976" v="6804" actId="478"/>
          <ac:spMkLst>
            <pc:docMk/>
            <pc:sldMk cId="3182226561" sldId="410"/>
            <ac:spMk id="9" creationId="{F613617B-3569-33E1-D2D4-3DFF541ADF0D}"/>
          </ac:spMkLst>
        </pc:spChg>
        <pc:spChg chg="add del mod">
          <ac:chgData name="MARINHO-DA-SILVA Isabelle (renexter)" userId="fa8761ec-2d95-4f3d-938a-cbccd5b72267" providerId="ADAL" clId="{EC5D1A60-935B-46FE-9535-39AE8806D922}" dt="2023-11-27T18:31:12.881" v="6821" actId="478"/>
          <ac:spMkLst>
            <pc:docMk/>
            <pc:sldMk cId="3182226561" sldId="410"/>
            <ac:spMk id="11" creationId="{F84ABDC1-288D-9254-415D-956677B76049}"/>
          </ac:spMkLst>
        </pc:spChg>
        <pc:spChg chg="add mod">
          <ac:chgData name="MARINHO-DA-SILVA Isabelle (renexter)" userId="fa8761ec-2d95-4f3d-938a-cbccd5b72267" providerId="ADAL" clId="{EC5D1A60-935B-46FE-9535-39AE8806D922}" dt="2023-11-27T18:32:27.103" v="6836" actId="113"/>
          <ac:spMkLst>
            <pc:docMk/>
            <pc:sldMk cId="3182226561" sldId="410"/>
            <ac:spMk id="12" creationId="{58545B1C-D21F-CC84-AC56-F7B576E34FED}"/>
          </ac:spMkLst>
        </pc:spChg>
        <pc:cxnChg chg="add mod">
          <ac:chgData name="MARINHO-DA-SILVA Isabelle (renexter)" userId="fa8761ec-2d95-4f3d-938a-cbccd5b72267" providerId="ADAL" clId="{EC5D1A60-935B-46FE-9535-39AE8806D922}" dt="2023-11-27T18:33:03.846" v="6843" actId="1036"/>
          <ac:cxnSpMkLst>
            <pc:docMk/>
            <pc:sldMk cId="3182226561" sldId="410"/>
            <ac:cxnSpMk id="4" creationId="{516DFEFD-BB1C-D3D1-041C-68C65B851046}"/>
          </ac:cxnSpMkLst>
        </pc:cxnChg>
      </pc:sldChg>
      <pc:sldChg chg="del">
        <pc:chgData name="MARINHO-DA-SILVA Isabelle (renexter)" userId="fa8761ec-2d95-4f3d-938a-cbccd5b72267" providerId="ADAL" clId="{EC5D1A60-935B-46FE-9535-39AE8806D922}" dt="2023-11-27T18:48:47.398" v="7009" actId="47"/>
        <pc:sldMkLst>
          <pc:docMk/>
          <pc:sldMk cId="2872855309" sldId="411"/>
        </pc:sldMkLst>
      </pc:sldChg>
      <pc:sldChg chg="addSp delSp modSp mod modAnim">
        <pc:chgData name="MARINHO-DA-SILVA Isabelle (renexter)" userId="fa8761ec-2d95-4f3d-938a-cbccd5b72267" providerId="ADAL" clId="{EC5D1A60-935B-46FE-9535-39AE8806D922}" dt="2023-11-27T19:18:38.407" v="7472" actId="1076"/>
        <pc:sldMkLst>
          <pc:docMk/>
          <pc:sldMk cId="1795735565" sldId="417"/>
        </pc:sldMkLst>
        <pc:spChg chg="del mod">
          <ac:chgData name="MARINHO-DA-SILVA Isabelle (renexter)" userId="fa8761ec-2d95-4f3d-938a-cbccd5b72267" providerId="ADAL" clId="{EC5D1A60-935B-46FE-9535-39AE8806D922}" dt="2023-11-27T19:16:21.275" v="7431" actId="478"/>
          <ac:spMkLst>
            <pc:docMk/>
            <pc:sldMk cId="1795735565" sldId="417"/>
            <ac:spMk id="2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9:18:10.681" v="7468" actId="14100"/>
          <ac:spMkLst>
            <pc:docMk/>
            <pc:sldMk cId="1795735565" sldId="417"/>
            <ac:spMk id="4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9:18:38.407" v="7472" actId="1076"/>
          <ac:spMkLst>
            <pc:docMk/>
            <pc:sldMk cId="1795735565" sldId="417"/>
            <ac:spMk id="5" creationId="{228D021A-8155-DD57-8ADD-032885670213}"/>
          </ac:spMkLst>
        </pc:spChg>
        <pc:spChg chg="add mod">
          <ac:chgData name="MARINHO-DA-SILVA Isabelle (renexter)" userId="fa8761ec-2d95-4f3d-938a-cbccd5b72267" providerId="ADAL" clId="{EC5D1A60-935B-46FE-9535-39AE8806D922}" dt="2023-11-27T19:18:38.407" v="7472" actId="1076"/>
          <ac:spMkLst>
            <pc:docMk/>
            <pc:sldMk cId="1795735565" sldId="417"/>
            <ac:spMk id="6" creationId="{85FF8686-7212-2D57-A9E8-EDDFF36072F2}"/>
          </ac:spMkLst>
        </pc:spChg>
        <pc:spChg chg="add mod">
          <ac:chgData name="MARINHO-DA-SILVA Isabelle (renexter)" userId="fa8761ec-2d95-4f3d-938a-cbccd5b72267" providerId="ADAL" clId="{EC5D1A60-935B-46FE-9535-39AE8806D922}" dt="2023-11-27T19:18:38.407" v="7472" actId="1076"/>
          <ac:spMkLst>
            <pc:docMk/>
            <pc:sldMk cId="1795735565" sldId="417"/>
            <ac:spMk id="7" creationId="{56FC5DEE-F0D1-695C-7838-EBFE81692644}"/>
          </ac:spMkLst>
        </pc:spChg>
        <pc:spChg chg="add del mod">
          <ac:chgData name="MARINHO-DA-SILVA Isabelle (renexter)" userId="fa8761ec-2d95-4f3d-938a-cbccd5b72267" providerId="ADAL" clId="{EC5D1A60-935B-46FE-9535-39AE8806D922}" dt="2023-11-27T19:16:23.883" v="7432" actId="478"/>
          <ac:spMkLst>
            <pc:docMk/>
            <pc:sldMk cId="1795735565" sldId="417"/>
            <ac:spMk id="9" creationId="{A90D2EB0-0855-2CB8-746D-323E22839C9D}"/>
          </ac:spMkLst>
        </pc:spChg>
        <pc:cxnChg chg="add mod">
          <ac:chgData name="MARINHO-DA-SILVA Isabelle (renexter)" userId="fa8761ec-2d95-4f3d-938a-cbccd5b72267" providerId="ADAL" clId="{EC5D1A60-935B-46FE-9535-39AE8806D922}" dt="2023-11-27T19:18:38.407" v="7472" actId="1076"/>
          <ac:cxnSpMkLst>
            <pc:docMk/>
            <pc:sldMk cId="1795735565" sldId="417"/>
            <ac:cxnSpMk id="3" creationId="{504EA077-1A64-8DED-5F35-C1F7DEF37639}"/>
          </ac:cxnSpMkLst>
        </pc:cxnChg>
      </pc:sldChg>
      <pc:sldChg chg="addSp delSp modSp mod">
        <pc:chgData name="MARINHO-DA-SILVA Isabelle (renexter)" userId="fa8761ec-2d95-4f3d-938a-cbccd5b72267" providerId="ADAL" clId="{EC5D1A60-935B-46FE-9535-39AE8806D922}" dt="2023-11-27T12:58:01.538" v="3673"/>
        <pc:sldMkLst>
          <pc:docMk/>
          <pc:sldMk cId="154366206" sldId="421"/>
        </pc:sldMkLst>
        <pc:spChg chg="del">
          <ac:chgData name="MARINHO-DA-SILVA Isabelle (renexter)" userId="fa8761ec-2d95-4f3d-938a-cbccd5b72267" providerId="ADAL" clId="{EC5D1A60-935B-46FE-9535-39AE8806D922}" dt="2023-11-27T12:57:58.414" v="3671" actId="478"/>
          <ac:spMkLst>
            <pc:docMk/>
            <pc:sldMk cId="154366206" sldId="421"/>
            <ac:spMk id="2" creationId="{00000000-0000-0000-0000-000000000000}"/>
          </ac:spMkLst>
        </pc:spChg>
        <pc:spChg chg="add del mod">
          <ac:chgData name="MARINHO-DA-SILVA Isabelle (renexter)" userId="fa8761ec-2d95-4f3d-938a-cbccd5b72267" providerId="ADAL" clId="{EC5D1A60-935B-46FE-9535-39AE8806D922}" dt="2023-11-27T12:58:00.474" v="3672" actId="478"/>
          <ac:spMkLst>
            <pc:docMk/>
            <pc:sldMk cId="154366206" sldId="421"/>
            <ac:spMk id="4" creationId="{A13068D1-A9C4-CE5B-2557-1DCAF52CA2ED}"/>
          </ac:spMkLst>
        </pc:spChg>
        <pc:spChg chg="add mod">
          <ac:chgData name="MARINHO-DA-SILVA Isabelle (renexter)" userId="fa8761ec-2d95-4f3d-938a-cbccd5b72267" providerId="ADAL" clId="{EC5D1A60-935B-46FE-9535-39AE8806D922}" dt="2023-11-27T12:58:01.538" v="3673"/>
          <ac:spMkLst>
            <pc:docMk/>
            <pc:sldMk cId="154366206" sldId="421"/>
            <ac:spMk id="5" creationId="{817146C7-616B-5223-A113-8E5625E4FC81}"/>
          </ac:spMkLst>
        </pc:spChg>
        <pc:spChg chg="add mod">
          <ac:chgData name="MARINHO-DA-SILVA Isabelle (renexter)" userId="fa8761ec-2d95-4f3d-938a-cbccd5b72267" providerId="ADAL" clId="{EC5D1A60-935B-46FE-9535-39AE8806D922}" dt="2023-11-27T12:58:01.538" v="3673"/>
          <ac:spMkLst>
            <pc:docMk/>
            <pc:sldMk cId="154366206" sldId="421"/>
            <ac:spMk id="7" creationId="{61ADFCDA-07AC-161C-E585-6B19620035A9}"/>
          </ac:spMkLst>
        </pc:spChg>
      </pc:sldChg>
      <pc:sldChg chg="addSp delSp modSp mod addAnim delAnim modAnim">
        <pc:chgData name="MARINHO-DA-SILVA Isabelle (renexter)" userId="fa8761ec-2d95-4f3d-938a-cbccd5b72267" providerId="ADAL" clId="{EC5D1A60-935B-46FE-9535-39AE8806D922}" dt="2023-11-27T19:38:27.888" v="7838" actId="1037"/>
        <pc:sldMkLst>
          <pc:docMk/>
          <pc:sldMk cId="458783633" sldId="422"/>
        </pc:sldMkLst>
        <pc:spChg chg="del mod">
          <ac:chgData name="MARINHO-DA-SILVA Isabelle (renexter)" userId="fa8761ec-2d95-4f3d-938a-cbccd5b72267" providerId="ADAL" clId="{EC5D1A60-935B-46FE-9535-39AE8806D922}" dt="2023-11-27T19:29:57.581" v="7673" actId="478"/>
          <ac:spMkLst>
            <pc:docMk/>
            <pc:sldMk cId="458783633" sldId="422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9:29:54.065" v="7671"/>
          <ac:spMkLst>
            <pc:docMk/>
            <pc:sldMk cId="458783633" sldId="422"/>
            <ac:spMk id="3" creationId="{9AC4E95F-4022-BC93-6CC1-3DB4B6D0D57B}"/>
          </ac:spMkLst>
        </pc:spChg>
        <pc:spChg chg="del mod">
          <ac:chgData name="MARINHO-DA-SILVA Isabelle (renexter)" userId="fa8761ec-2d95-4f3d-938a-cbccd5b72267" providerId="ADAL" clId="{EC5D1A60-935B-46FE-9535-39AE8806D922}" dt="2023-11-27T19:34:23.022" v="7746" actId="478"/>
          <ac:spMkLst>
            <pc:docMk/>
            <pc:sldMk cId="458783633" sldId="422"/>
            <ac:spMk id="4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9:29:54.065" v="7671"/>
          <ac:spMkLst>
            <pc:docMk/>
            <pc:sldMk cId="458783633" sldId="422"/>
            <ac:spMk id="5" creationId="{F29ABEC0-6088-0C53-E3F3-1184D65143FC}"/>
          </ac:spMkLst>
        </pc:spChg>
        <pc:spChg chg="add mod">
          <ac:chgData name="MARINHO-DA-SILVA Isabelle (renexter)" userId="fa8761ec-2d95-4f3d-938a-cbccd5b72267" providerId="ADAL" clId="{EC5D1A60-935B-46FE-9535-39AE8806D922}" dt="2023-11-27T19:37:25.446" v="7813" actId="20577"/>
          <ac:spMkLst>
            <pc:docMk/>
            <pc:sldMk cId="458783633" sldId="422"/>
            <ac:spMk id="6" creationId="{BA1C835A-9C41-58F8-A56C-964E1DF243A2}"/>
          </ac:spMkLst>
        </pc:spChg>
        <pc:spChg chg="add del mod">
          <ac:chgData name="MARINHO-DA-SILVA Isabelle (renexter)" userId="fa8761ec-2d95-4f3d-938a-cbccd5b72267" providerId="ADAL" clId="{EC5D1A60-935B-46FE-9535-39AE8806D922}" dt="2023-11-27T19:29:59.232" v="7674" actId="478"/>
          <ac:spMkLst>
            <pc:docMk/>
            <pc:sldMk cId="458783633" sldId="422"/>
            <ac:spMk id="8" creationId="{4AC6ED93-5DF2-6938-63E0-2F07576FB8FB}"/>
          </ac:spMkLst>
        </pc:spChg>
        <pc:spChg chg="add mod">
          <ac:chgData name="MARINHO-DA-SILVA Isabelle (renexter)" userId="fa8761ec-2d95-4f3d-938a-cbccd5b72267" providerId="ADAL" clId="{EC5D1A60-935B-46FE-9535-39AE8806D922}" dt="2023-11-27T19:38:27.888" v="7838" actId="1037"/>
          <ac:spMkLst>
            <pc:docMk/>
            <pc:sldMk cId="458783633" sldId="422"/>
            <ac:spMk id="10" creationId="{D693F029-98EE-0BEA-8E11-D4C180C868DE}"/>
          </ac:spMkLst>
        </pc:spChg>
        <pc:spChg chg="add del mod">
          <ac:chgData name="MARINHO-DA-SILVA Isabelle (renexter)" userId="fa8761ec-2d95-4f3d-938a-cbccd5b72267" providerId="ADAL" clId="{EC5D1A60-935B-46FE-9535-39AE8806D922}" dt="2023-11-27T19:37:54.626" v="7828" actId="1038"/>
          <ac:spMkLst>
            <pc:docMk/>
            <pc:sldMk cId="458783633" sldId="422"/>
            <ac:spMk id="11" creationId="{6FD8AD92-77F7-CDD2-3504-EE80726B517B}"/>
          </ac:spMkLst>
        </pc:spChg>
        <pc:spChg chg="add del mod">
          <ac:chgData name="MARINHO-DA-SILVA Isabelle (renexter)" userId="fa8761ec-2d95-4f3d-938a-cbccd5b72267" providerId="ADAL" clId="{EC5D1A60-935B-46FE-9535-39AE8806D922}" dt="2023-11-27T19:37:54.626" v="7828" actId="1038"/>
          <ac:spMkLst>
            <pc:docMk/>
            <pc:sldMk cId="458783633" sldId="422"/>
            <ac:spMk id="12" creationId="{E669D4D6-E3A3-49E4-5C95-008EA5DB4F3D}"/>
          </ac:spMkLst>
        </pc:spChg>
        <pc:spChg chg="add del mod">
          <ac:chgData name="MARINHO-DA-SILVA Isabelle (renexter)" userId="fa8761ec-2d95-4f3d-938a-cbccd5b72267" providerId="ADAL" clId="{EC5D1A60-935B-46FE-9535-39AE8806D922}" dt="2023-11-27T19:37:54.626" v="7828" actId="1038"/>
          <ac:spMkLst>
            <pc:docMk/>
            <pc:sldMk cId="458783633" sldId="422"/>
            <ac:spMk id="13" creationId="{4347592B-37B7-CE25-EBDA-E647691F4825}"/>
          </ac:spMkLst>
        </pc:spChg>
        <pc:spChg chg="add del mod">
          <ac:chgData name="MARINHO-DA-SILVA Isabelle (renexter)" userId="fa8761ec-2d95-4f3d-938a-cbccd5b72267" providerId="ADAL" clId="{EC5D1A60-935B-46FE-9535-39AE8806D922}" dt="2023-11-27T19:37:54.626" v="7828" actId="1038"/>
          <ac:spMkLst>
            <pc:docMk/>
            <pc:sldMk cId="458783633" sldId="422"/>
            <ac:spMk id="14" creationId="{EB19882F-A017-7EBA-805D-20B5DBE749FB}"/>
          </ac:spMkLst>
        </pc:spChg>
        <pc:spChg chg="add del mod">
          <ac:chgData name="MARINHO-DA-SILVA Isabelle (renexter)" userId="fa8761ec-2d95-4f3d-938a-cbccd5b72267" providerId="ADAL" clId="{EC5D1A60-935B-46FE-9535-39AE8806D922}" dt="2023-11-27T19:32:27.077" v="7709" actId="478"/>
          <ac:spMkLst>
            <pc:docMk/>
            <pc:sldMk cId="458783633" sldId="422"/>
            <ac:spMk id="15" creationId="{8FFB9FE2-6408-A0F0-3493-12D44997821E}"/>
          </ac:spMkLst>
        </pc:spChg>
        <pc:spChg chg="add del mod">
          <ac:chgData name="MARINHO-DA-SILVA Isabelle (renexter)" userId="fa8761ec-2d95-4f3d-938a-cbccd5b72267" providerId="ADAL" clId="{EC5D1A60-935B-46FE-9535-39AE8806D922}" dt="2023-11-27T19:33:18.463" v="7724" actId="478"/>
          <ac:spMkLst>
            <pc:docMk/>
            <pc:sldMk cId="458783633" sldId="422"/>
            <ac:spMk id="17" creationId="{40EAB5EB-96A3-ED62-822A-48889C0E774E}"/>
          </ac:spMkLst>
        </pc:spChg>
        <pc:spChg chg="add mod">
          <ac:chgData name="MARINHO-DA-SILVA Isabelle (renexter)" userId="fa8761ec-2d95-4f3d-938a-cbccd5b72267" providerId="ADAL" clId="{EC5D1A60-935B-46FE-9535-39AE8806D922}" dt="2023-11-27T19:37:54.626" v="7828" actId="1038"/>
          <ac:spMkLst>
            <pc:docMk/>
            <pc:sldMk cId="458783633" sldId="422"/>
            <ac:spMk id="19" creationId="{7FCEEF5B-CD7E-15A6-864B-BA86467B8134}"/>
          </ac:spMkLst>
        </pc:spChg>
        <pc:spChg chg="add mod">
          <ac:chgData name="MARINHO-DA-SILVA Isabelle (renexter)" userId="fa8761ec-2d95-4f3d-938a-cbccd5b72267" providerId="ADAL" clId="{EC5D1A60-935B-46FE-9535-39AE8806D922}" dt="2023-11-27T19:37:54.626" v="7828" actId="1038"/>
          <ac:spMkLst>
            <pc:docMk/>
            <pc:sldMk cId="458783633" sldId="422"/>
            <ac:spMk id="21" creationId="{202845AB-B6AB-FA75-AC41-BAEF63E93FF5}"/>
          </ac:spMkLst>
        </pc:spChg>
        <pc:spChg chg="add mod">
          <ac:chgData name="MARINHO-DA-SILVA Isabelle (renexter)" userId="fa8761ec-2d95-4f3d-938a-cbccd5b72267" providerId="ADAL" clId="{EC5D1A60-935B-46FE-9535-39AE8806D922}" dt="2023-11-27T19:38:18.995" v="7836" actId="1035"/>
          <ac:spMkLst>
            <pc:docMk/>
            <pc:sldMk cId="458783633" sldId="422"/>
            <ac:spMk id="23" creationId="{428D0257-C699-4702-F7B0-2CB0AEAF610C}"/>
          </ac:spMkLst>
        </pc:spChg>
        <pc:spChg chg="add mod">
          <ac:chgData name="MARINHO-DA-SILVA Isabelle (renexter)" userId="fa8761ec-2d95-4f3d-938a-cbccd5b72267" providerId="ADAL" clId="{EC5D1A60-935B-46FE-9535-39AE8806D922}" dt="2023-11-27T19:37:54.626" v="7828" actId="1038"/>
          <ac:spMkLst>
            <pc:docMk/>
            <pc:sldMk cId="458783633" sldId="422"/>
            <ac:spMk id="25" creationId="{13F0F157-279B-0E02-6202-1E52C51CA5DF}"/>
          </ac:spMkLst>
        </pc:spChg>
        <pc:spChg chg="add del mod">
          <ac:chgData name="MARINHO-DA-SILVA Isabelle (renexter)" userId="fa8761ec-2d95-4f3d-938a-cbccd5b72267" providerId="ADAL" clId="{EC5D1A60-935B-46FE-9535-39AE8806D922}" dt="2023-11-27T19:34:26.090" v="7747" actId="478"/>
          <ac:spMkLst>
            <pc:docMk/>
            <pc:sldMk cId="458783633" sldId="422"/>
            <ac:spMk id="27" creationId="{FA1451EE-7F84-7DDD-1587-D77C01C447D7}"/>
          </ac:spMkLst>
        </pc:spChg>
        <pc:cxnChg chg="add mod">
          <ac:chgData name="MARINHO-DA-SILVA Isabelle (renexter)" userId="fa8761ec-2d95-4f3d-938a-cbccd5b72267" providerId="ADAL" clId="{EC5D1A60-935B-46FE-9535-39AE8806D922}" dt="2023-11-27T19:37:54.626" v="7828" actId="1038"/>
          <ac:cxnSpMkLst>
            <pc:docMk/>
            <pc:sldMk cId="458783633" sldId="422"/>
            <ac:cxnSpMk id="28" creationId="{75A48E63-69A7-929D-C9C1-E79A7B3886C3}"/>
          </ac:cxnSpMkLst>
        </pc:cxnChg>
      </pc:sldChg>
      <pc:sldChg chg="addSp delSp modSp mod modAnim">
        <pc:chgData name="MARINHO-DA-SILVA Isabelle (renexter)" userId="fa8761ec-2d95-4f3d-938a-cbccd5b72267" providerId="ADAL" clId="{EC5D1A60-935B-46FE-9535-39AE8806D922}" dt="2023-11-27T18:29:05.373" v="6778"/>
        <pc:sldMkLst>
          <pc:docMk/>
          <pc:sldMk cId="160102796" sldId="423"/>
        </pc:sldMkLst>
        <pc:spChg chg="del mod">
          <ac:chgData name="MARINHO-DA-SILVA Isabelle (renexter)" userId="fa8761ec-2d95-4f3d-938a-cbccd5b72267" providerId="ADAL" clId="{EC5D1A60-935B-46FE-9535-39AE8806D922}" dt="2023-11-27T18:28:32.919" v="6767" actId="478"/>
          <ac:spMkLst>
            <pc:docMk/>
            <pc:sldMk cId="160102796" sldId="423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8:28:29.555" v="6765"/>
          <ac:spMkLst>
            <pc:docMk/>
            <pc:sldMk cId="160102796" sldId="423"/>
            <ac:spMk id="4" creationId="{35E9131F-EDF8-475D-A6BD-5906FF9F0089}"/>
          </ac:spMkLst>
        </pc:spChg>
        <pc:spChg chg="add mod">
          <ac:chgData name="MARINHO-DA-SILVA Isabelle (renexter)" userId="fa8761ec-2d95-4f3d-938a-cbccd5b72267" providerId="ADAL" clId="{EC5D1A60-935B-46FE-9535-39AE8806D922}" dt="2023-11-27T18:28:29.555" v="6765"/>
          <ac:spMkLst>
            <pc:docMk/>
            <pc:sldMk cId="160102796" sldId="423"/>
            <ac:spMk id="5" creationId="{02F9EFF3-B5ED-CD24-0508-CBF0F9DBD6AE}"/>
          </ac:spMkLst>
        </pc:spChg>
        <pc:spChg chg="add mod">
          <ac:chgData name="MARINHO-DA-SILVA Isabelle (renexter)" userId="fa8761ec-2d95-4f3d-938a-cbccd5b72267" providerId="ADAL" clId="{EC5D1A60-935B-46FE-9535-39AE8806D922}" dt="2023-11-27T18:28:29.555" v="6765"/>
          <ac:spMkLst>
            <pc:docMk/>
            <pc:sldMk cId="160102796" sldId="423"/>
            <ac:spMk id="6" creationId="{54069D53-BD21-B969-AC73-8878D9DF1010}"/>
          </ac:spMkLst>
        </pc:spChg>
        <pc:spChg chg="add del mod">
          <ac:chgData name="MARINHO-DA-SILVA Isabelle (renexter)" userId="fa8761ec-2d95-4f3d-938a-cbccd5b72267" providerId="ADAL" clId="{EC5D1A60-935B-46FE-9535-39AE8806D922}" dt="2023-11-27T18:28:40.679" v="6769" actId="478"/>
          <ac:spMkLst>
            <pc:docMk/>
            <pc:sldMk cId="160102796" sldId="423"/>
            <ac:spMk id="8" creationId="{37DD6AE5-A4E4-23C5-736F-132307EE73D4}"/>
          </ac:spMkLst>
        </pc:spChg>
        <pc:spChg chg="add mod">
          <ac:chgData name="MARINHO-DA-SILVA Isabelle (renexter)" userId="fa8761ec-2d95-4f3d-938a-cbccd5b72267" providerId="ADAL" clId="{EC5D1A60-935B-46FE-9535-39AE8806D922}" dt="2023-11-27T18:29:03.175" v="6777" actId="1076"/>
          <ac:spMkLst>
            <pc:docMk/>
            <pc:sldMk cId="160102796" sldId="423"/>
            <ac:spMk id="9" creationId="{14535D69-1DAB-85FA-B09C-93A9D0EBB89E}"/>
          </ac:spMkLst>
        </pc:spChg>
        <pc:picChg chg="mod">
          <ac:chgData name="MARINHO-DA-SILVA Isabelle (renexter)" userId="fa8761ec-2d95-4f3d-938a-cbccd5b72267" providerId="ADAL" clId="{EC5D1A60-935B-46FE-9535-39AE8806D922}" dt="2023-11-27T18:28:38.110" v="6768" actId="1076"/>
          <ac:picMkLst>
            <pc:docMk/>
            <pc:sldMk cId="160102796" sldId="423"/>
            <ac:picMk id="30722" creationId="{00000000-0000-0000-0000-000000000000}"/>
          </ac:picMkLst>
        </pc:picChg>
        <pc:cxnChg chg="add mod">
          <ac:chgData name="MARINHO-DA-SILVA Isabelle (renexter)" userId="fa8761ec-2d95-4f3d-938a-cbccd5b72267" providerId="ADAL" clId="{EC5D1A60-935B-46FE-9535-39AE8806D922}" dt="2023-11-27T18:28:29.555" v="6765"/>
          <ac:cxnSpMkLst>
            <pc:docMk/>
            <pc:sldMk cId="160102796" sldId="423"/>
            <ac:cxnSpMk id="3" creationId="{86A1B07E-16C9-E83C-D131-1B329C1AB921}"/>
          </ac:cxnSpMkLst>
        </pc:cxnChg>
      </pc:sldChg>
      <pc:sldChg chg="addSp delSp modSp mod">
        <pc:chgData name="MARINHO-DA-SILVA Isabelle (renexter)" userId="fa8761ec-2d95-4f3d-938a-cbccd5b72267" providerId="ADAL" clId="{EC5D1A60-935B-46FE-9535-39AE8806D922}" dt="2023-11-27T12:58:10.982" v="3676"/>
        <pc:sldMkLst>
          <pc:docMk/>
          <pc:sldMk cId="1749232679" sldId="424"/>
        </pc:sldMkLst>
        <pc:spChg chg="del">
          <ac:chgData name="MARINHO-DA-SILVA Isabelle (renexter)" userId="fa8761ec-2d95-4f3d-938a-cbccd5b72267" providerId="ADAL" clId="{EC5D1A60-935B-46FE-9535-39AE8806D922}" dt="2023-11-27T12:58:07.874" v="3674" actId="478"/>
          <ac:spMkLst>
            <pc:docMk/>
            <pc:sldMk cId="1749232679" sldId="424"/>
            <ac:spMk id="2" creationId="{00000000-0000-0000-0000-000000000000}"/>
          </ac:spMkLst>
        </pc:spChg>
        <pc:spChg chg="add del mod">
          <ac:chgData name="MARINHO-DA-SILVA Isabelle (renexter)" userId="fa8761ec-2d95-4f3d-938a-cbccd5b72267" providerId="ADAL" clId="{EC5D1A60-935B-46FE-9535-39AE8806D922}" dt="2023-11-27T12:58:09.749" v="3675" actId="478"/>
          <ac:spMkLst>
            <pc:docMk/>
            <pc:sldMk cId="1749232679" sldId="424"/>
            <ac:spMk id="4" creationId="{6F144E91-AC96-202C-B196-4478AF6D5F62}"/>
          </ac:spMkLst>
        </pc:spChg>
        <pc:spChg chg="add mod">
          <ac:chgData name="MARINHO-DA-SILVA Isabelle (renexter)" userId="fa8761ec-2d95-4f3d-938a-cbccd5b72267" providerId="ADAL" clId="{EC5D1A60-935B-46FE-9535-39AE8806D922}" dt="2023-11-27T12:58:10.982" v="3676"/>
          <ac:spMkLst>
            <pc:docMk/>
            <pc:sldMk cId="1749232679" sldId="424"/>
            <ac:spMk id="6" creationId="{D9DA74A8-03F0-BDB0-609D-44EB0606C6C7}"/>
          </ac:spMkLst>
        </pc:spChg>
        <pc:spChg chg="add mod">
          <ac:chgData name="MARINHO-DA-SILVA Isabelle (renexter)" userId="fa8761ec-2d95-4f3d-938a-cbccd5b72267" providerId="ADAL" clId="{EC5D1A60-935B-46FE-9535-39AE8806D922}" dt="2023-11-27T12:58:10.982" v="3676"/>
          <ac:spMkLst>
            <pc:docMk/>
            <pc:sldMk cId="1749232679" sldId="424"/>
            <ac:spMk id="16" creationId="{33D1090F-037E-C123-12A7-7AEEC70AD862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3:00:20.758" v="3739" actId="14861"/>
        <pc:sldMkLst>
          <pc:docMk/>
          <pc:sldMk cId="2073757914" sldId="426"/>
        </pc:sldMkLst>
        <pc:spChg chg="del">
          <ac:chgData name="MARINHO-DA-SILVA Isabelle (renexter)" userId="fa8761ec-2d95-4f3d-938a-cbccd5b72267" providerId="ADAL" clId="{EC5D1A60-935B-46FE-9535-39AE8806D922}" dt="2023-11-27T12:59:48.170" v="3720" actId="478"/>
          <ac:spMkLst>
            <pc:docMk/>
            <pc:sldMk cId="2073757914" sldId="426"/>
            <ac:spMk id="2" creationId="{00000000-0000-0000-0000-000000000000}"/>
          </ac:spMkLst>
        </pc:spChg>
        <pc:spChg chg="add del mod">
          <ac:chgData name="MARINHO-DA-SILVA Isabelle (renexter)" userId="fa8761ec-2d95-4f3d-938a-cbccd5b72267" providerId="ADAL" clId="{EC5D1A60-935B-46FE-9535-39AE8806D922}" dt="2023-11-27T12:59:50.644" v="3721" actId="478"/>
          <ac:spMkLst>
            <pc:docMk/>
            <pc:sldMk cId="2073757914" sldId="426"/>
            <ac:spMk id="4" creationId="{8A7DEA26-C8A8-D6A4-DA3B-1309DF4834AA}"/>
          </ac:spMkLst>
        </pc:spChg>
        <pc:spChg chg="add mod">
          <ac:chgData name="MARINHO-DA-SILVA Isabelle (renexter)" userId="fa8761ec-2d95-4f3d-938a-cbccd5b72267" providerId="ADAL" clId="{EC5D1A60-935B-46FE-9535-39AE8806D922}" dt="2023-11-27T13:00:20.758" v="3739" actId="14861"/>
          <ac:spMkLst>
            <pc:docMk/>
            <pc:sldMk cId="2073757914" sldId="426"/>
            <ac:spMk id="5" creationId="{1CD89421-9F06-E061-2AFA-0A85CD879F8F}"/>
          </ac:spMkLst>
        </pc:spChg>
        <pc:spChg chg="add mod">
          <ac:chgData name="MARINHO-DA-SILVA Isabelle (renexter)" userId="fa8761ec-2d95-4f3d-938a-cbccd5b72267" providerId="ADAL" clId="{EC5D1A60-935B-46FE-9535-39AE8806D922}" dt="2023-11-27T12:59:55.731" v="3737" actId="20577"/>
          <ac:spMkLst>
            <pc:docMk/>
            <pc:sldMk cId="2073757914" sldId="426"/>
            <ac:spMk id="6" creationId="{55573F70-7D75-0DA4-5982-6846743B0D73}"/>
          </ac:spMkLst>
        </pc:spChg>
      </pc:sldChg>
      <pc:sldChg chg="del">
        <pc:chgData name="MARINHO-DA-SILVA Isabelle (renexter)" userId="fa8761ec-2d95-4f3d-938a-cbccd5b72267" providerId="ADAL" clId="{EC5D1A60-935B-46FE-9535-39AE8806D922}" dt="2023-11-27T13:48:37.870" v="4151" actId="47"/>
        <pc:sldMkLst>
          <pc:docMk/>
          <pc:sldMk cId="4082002866" sldId="427"/>
        </pc:sldMkLst>
      </pc:sldChg>
      <pc:sldChg chg="del">
        <pc:chgData name="MARINHO-DA-SILVA Isabelle (renexter)" userId="fa8761ec-2d95-4f3d-938a-cbccd5b72267" providerId="ADAL" clId="{EC5D1A60-935B-46FE-9535-39AE8806D922}" dt="2023-11-27T17:27:52.741" v="6029" actId="47"/>
        <pc:sldMkLst>
          <pc:docMk/>
          <pc:sldMk cId="3142286036" sldId="428"/>
        </pc:sldMkLst>
      </pc:sldChg>
      <pc:sldChg chg="del">
        <pc:chgData name="MARINHO-DA-SILVA Isabelle (renexter)" userId="fa8761ec-2d95-4f3d-938a-cbccd5b72267" providerId="ADAL" clId="{EC5D1A60-935B-46FE-9535-39AE8806D922}" dt="2023-11-27T12:54:21.083" v="3612" actId="47"/>
        <pc:sldMkLst>
          <pc:docMk/>
          <pc:sldMk cId="3122820863" sldId="429"/>
        </pc:sldMkLst>
      </pc:sldChg>
      <pc:sldChg chg="del">
        <pc:chgData name="MARINHO-DA-SILVA Isabelle (renexter)" userId="fa8761ec-2d95-4f3d-938a-cbccd5b72267" providerId="ADAL" clId="{EC5D1A60-935B-46FE-9535-39AE8806D922}" dt="2023-11-27T13:48:50.916" v="4154" actId="47"/>
        <pc:sldMkLst>
          <pc:docMk/>
          <pc:sldMk cId="3700288456" sldId="430"/>
        </pc:sldMkLst>
      </pc:sldChg>
      <pc:sldChg chg="del">
        <pc:chgData name="MARINHO-DA-SILVA Isabelle (renexter)" userId="fa8761ec-2d95-4f3d-938a-cbccd5b72267" providerId="ADAL" clId="{EC5D1A60-935B-46FE-9535-39AE8806D922}" dt="2023-11-27T17:27:55.111" v="6030" actId="47"/>
        <pc:sldMkLst>
          <pc:docMk/>
          <pc:sldMk cId="4147011595" sldId="431"/>
        </pc:sldMkLst>
      </pc:sldChg>
      <pc:sldChg chg="del">
        <pc:chgData name="MARINHO-DA-SILVA Isabelle (renexter)" userId="fa8761ec-2d95-4f3d-938a-cbccd5b72267" providerId="ADAL" clId="{EC5D1A60-935B-46FE-9535-39AE8806D922}" dt="2023-11-27T13:50:53.470" v="4160" actId="47"/>
        <pc:sldMkLst>
          <pc:docMk/>
          <pc:sldMk cId="4169298529" sldId="432"/>
        </pc:sldMkLst>
      </pc:sldChg>
      <pc:sldChg chg="addSp delSp modSp del mod">
        <pc:chgData name="MARINHO-DA-SILVA Isabelle (renexter)" userId="fa8761ec-2d95-4f3d-938a-cbccd5b72267" providerId="ADAL" clId="{EC5D1A60-935B-46FE-9535-39AE8806D922}" dt="2023-11-27T19:01:02.492" v="7175" actId="47"/>
        <pc:sldMkLst>
          <pc:docMk/>
          <pc:sldMk cId="241875666" sldId="433"/>
        </pc:sldMkLst>
        <pc:spChg chg="del">
          <ac:chgData name="MARINHO-DA-SILVA Isabelle (renexter)" userId="fa8761ec-2d95-4f3d-938a-cbccd5b72267" providerId="ADAL" clId="{EC5D1A60-935B-46FE-9535-39AE8806D922}" dt="2023-11-27T16:43:58.597" v="5192" actId="478"/>
          <ac:spMkLst>
            <pc:docMk/>
            <pc:sldMk cId="241875666" sldId="433"/>
            <ac:spMk id="2" creationId="{00000000-0000-0000-0000-000000000000}"/>
          </ac:spMkLst>
        </pc:spChg>
        <pc:spChg chg="del mod">
          <ac:chgData name="MARINHO-DA-SILVA Isabelle (renexter)" userId="fa8761ec-2d95-4f3d-938a-cbccd5b72267" providerId="ADAL" clId="{EC5D1A60-935B-46FE-9535-39AE8806D922}" dt="2023-11-27T17:17:40.121" v="5865" actId="478"/>
          <ac:spMkLst>
            <pc:docMk/>
            <pc:sldMk cId="241875666" sldId="433"/>
            <ac:spMk id="3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6:39:43.048" v="5125"/>
          <ac:spMkLst>
            <pc:docMk/>
            <pc:sldMk cId="241875666" sldId="433"/>
            <ac:spMk id="4" creationId="{EEC080DC-C193-87E8-B5A3-E673CACAB4EB}"/>
          </ac:spMkLst>
        </pc:spChg>
        <pc:spChg chg="add mod">
          <ac:chgData name="MARINHO-DA-SILVA Isabelle (renexter)" userId="fa8761ec-2d95-4f3d-938a-cbccd5b72267" providerId="ADAL" clId="{EC5D1A60-935B-46FE-9535-39AE8806D922}" dt="2023-11-27T16:39:43.048" v="5125"/>
          <ac:spMkLst>
            <pc:docMk/>
            <pc:sldMk cId="241875666" sldId="433"/>
            <ac:spMk id="5" creationId="{80167F30-EC50-2BDB-9C9F-F44532B3B196}"/>
          </ac:spMkLst>
        </pc:spChg>
        <pc:spChg chg="add del mod">
          <ac:chgData name="MARINHO-DA-SILVA Isabelle (renexter)" userId="fa8761ec-2d95-4f3d-938a-cbccd5b72267" providerId="ADAL" clId="{EC5D1A60-935B-46FE-9535-39AE8806D922}" dt="2023-11-27T16:44:01.390" v="5193" actId="478"/>
          <ac:spMkLst>
            <pc:docMk/>
            <pc:sldMk cId="241875666" sldId="433"/>
            <ac:spMk id="7" creationId="{9A135119-CB65-9516-A005-B25C7C1071FA}"/>
          </ac:spMkLst>
        </pc:spChg>
        <pc:spChg chg="add mod">
          <ac:chgData name="MARINHO-DA-SILVA Isabelle (renexter)" userId="fa8761ec-2d95-4f3d-938a-cbccd5b72267" providerId="ADAL" clId="{EC5D1A60-935B-46FE-9535-39AE8806D922}" dt="2023-11-27T17:21:08.145" v="5934" actId="14861"/>
          <ac:spMkLst>
            <pc:docMk/>
            <pc:sldMk cId="241875666" sldId="433"/>
            <ac:spMk id="8" creationId="{C88059B6-C2D1-95F1-D70D-8475AD3228BB}"/>
          </ac:spMkLst>
        </pc:spChg>
        <pc:spChg chg="add mod">
          <ac:chgData name="MARINHO-DA-SILVA Isabelle (renexter)" userId="fa8761ec-2d95-4f3d-938a-cbccd5b72267" providerId="ADAL" clId="{EC5D1A60-935B-46FE-9535-39AE8806D922}" dt="2023-11-27T17:21:13.537" v="5935" actId="14861"/>
          <ac:spMkLst>
            <pc:docMk/>
            <pc:sldMk cId="241875666" sldId="433"/>
            <ac:spMk id="9" creationId="{BA31D9B9-DEE1-BD79-1B1A-D48FCE427778}"/>
          </ac:spMkLst>
        </pc:spChg>
        <pc:spChg chg="add mod">
          <ac:chgData name="MARINHO-DA-SILVA Isabelle (renexter)" userId="fa8761ec-2d95-4f3d-938a-cbccd5b72267" providerId="ADAL" clId="{EC5D1A60-935B-46FE-9535-39AE8806D922}" dt="2023-11-27T17:21:18.064" v="5936" actId="14861"/>
          <ac:spMkLst>
            <pc:docMk/>
            <pc:sldMk cId="241875666" sldId="433"/>
            <ac:spMk id="10" creationId="{637C905A-6E29-3CC9-436B-83A19DE4826B}"/>
          </ac:spMkLst>
        </pc:spChg>
        <pc:spChg chg="add mod">
          <ac:chgData name="MARINHO-DA-SILVA Isabelle (renexter)" userId="fa8761ec-2d95-4f3d-938a-cbccd5b72267" providerId="ADAL" clId="{EC5D1A60-935B-46FE-9535-39AE8806D922}" dt="2023-11-27T17:21:31.989" v="5940" actId="14861"/>
          <ac:spMkLst>
            <pc:docMk/>
            <pc:sldMk cId="241875666" sldId="433"/>
            <ac:spMk id="11" creationId="{D988A474-CEF4-1A86-8478-24EA3031B312}"/>
          </ac:spMkLst>
        </pc:spChg>
        <pc:spChg chg="add mod ord">
          <ac:chgData name="MARINHO-DA-SILVA Isabelle (renexter)" userId="fa8761ec-2d95-4f3d-938a-cbccd5b72267" providerId="ADAL" clId="{EC5D1A60-935B-46FE-9535-39AE8806D922}" dt="2023-11-27T17:24:27.141" v="5964" actId="14100"/>
          <ac:spMkLst>
            <pc:docMk/>
            <pc:sldMk cId="241875666" sldId="433"/>
            <ac:spMk id="12" creationId="{5751C226-EF17-B22C-1FE0-A87773312764}"/>
          </ac:spMkLst>
        </pc:spChg>
        <pc:spChg chg="add del mod">
          <ac:chgData name="MARINHO-DA-SILVA Isabelle (renexter)" userId="fa8761ec-2d95-4f3d-938a-cbccd5b72267" providerId="ADAL" clId="{EC5D1A60-935B-46FE-9535-39AE8806D922}" dt="2023-11-27T17:24:23.142" v="5963" actId="478"/>
          <ac:spMkLst>
            <pc:docMk/>
            <pc:sldMk cId="241875666" sldId="433"/>
            <ac:spMk id="14" creationId="{345D7814-3182-F92C-1A84-0236BBCB6559}"/>
          </ac:spMkLst>
        </pc:spChg>
        <pc:spChg chg="add mod ord">
          <ac:chgData name="MARINHO-DA-SILVA Isabelle (renexter)" userId="fa8761ec-2d95-4f3d-938a-cbccd5b72267" providerId="ADAL" clId="{EC5D1A60-935B-46FE-9535-39AE8806D922}" dt="2023-11-27T17:24:45.794" v="5970" actId="14100"/>
          <ac:spMkLst>
            <pc:docMk/>
            <pc:sldMk cId="241875666" sldId="433"/>
            <ac:spMk id="15" creationId="{ECEF3FE7-0DAD-916E-DD4D-004AA26EE48D}"/>
          </ac:spMkLst>
        </pc:spChg>
        <pc:spChg chg="add del mod ord">
          <ac:chgData name="MARINHO-DA-SILVA Isabelle (renexter)" userId="fa8761ec-2d95-4f3d-938a-cbccd5b72267" providerId="ADAL" clId="{EC5D1A60-935B-46FE-9535-39AE8806D922}" dt="2023-11-27T17:24:23.142" v="5963" actId="478"/>
          <ac:spMkLst>
            <pc:docMk/>
            <pc:sldMk cId="241875666" sldId="433"/>
            <ac:spMk id="16" creationId="{BE3514F4-FC44-3D88-4411-DAECDF3F0544}"/>
          </ac:spMkLst>
        </pc:spChg>
        <pc:spChg chg="add mod ord">
          <ac:chgData name="MARINHO-DA-SILVA Isabelle (renexter)" userId="fa8761ec-2d95-4f3d-938a-cbccd5b72267" providerId="ADAL" clId="{EC5D1A60-935B-46FE-9535-39AE8806D922}" dt="2023-11-27T17:24:49.513" v="5971" actId="14100"/>
          <ac:spMkLst>
            <pc:docMk/>
            <pc:sldMk cId="241875666" sldId="433"/>
            <ac:spMk id="17" creationId="{94C8E296-A788-4DC3-D949-23A51DD311D8}"/>
          </ac:spMkLst>
        </pc:spChg>
        <pc:spChg chg="add del mod">
          <ac:chgData name="MARINHO-DA-SILVA Isabelle (renexter)" userId="fa8761ec-2d95-4f3d-938a-cbccd5b72267" providerId="ADAL" clId="{EC5D1A60-935B-46FE-9535-39AE8806D922}" dt="2023-11-27T17:24:23.142" v="5963" actId="478"/>
          <ac:spMkLst>
            <pc:docMk/>
            <pc:sldMk cId="241875666" sldId="433"/>
            <ac:spMk id="18" creationId="{0245B07D-AB18-0276-6774-93EBE6FA94C6}"/>
          </ac:spMkLst>
        </pc:spChg>
        <pc:spChg chg="add mod ord">
          <ac:chgData name="MARINHO-DA-SILVA Isabelle (renexter)" userId="fa8761ec-2d95-4f3d-938a-cbccd5b72267" providerId="ADAL" clId="{EC5D1A60-935B-46FE-9535-39AE8806D922}" dt="2023-11-27T17:24:53.045" v="5972" actId="14100"/>
          <ac:spMkLst>
            <pc:docMk/>
            <pc:sldMk cId="241875666" sldId="433"/>
            <ac:spMk id="19" creationId="{422F9394-1463-09AC-77B8-119D8CA2CF06}"/>
          </ac:spMkLst>
        </pc:spChg>
        <pc:spChg chg="add del mod ord">
          <ac:chgData name="MARINHO-DA-SILVA Isabelle (renexter)" userId="fa8761ec-2d95-4f3d-938a-cbccd5b72267" providerId="ADAL" clId="{EC5D1A60-935B-46FE-9535-39AE8806D922}" dt="2023-11-27T17:24:23.142" v="5963" actId="478"/>
          <ac:spMkLst>
            <pc:docMk/>
            <pc:sldMk cId="241875666" sldId="433"/>
            <ac:spMk id="20" creationId="{838E81B1-6998-713E-8251-34290104D348}"/>
          </ac:spMkLst>
        </pc:spChg>
        <pc:spChg chg="add del mod">
          <ac:chgData name="MARINHO-DA-SILVA Isabelle (renexter)" userId="fa8761ec-2d95-4f3d-938a-cbccd5b72267" providerId="ADAL" clId="{EC5D1A60-935B-46FE-9535-39AE8806D922}" dt="2023-11-27T17:17:43.874" v="5866" actId="478"/>
          <ac:spMkLst>
            <pc:docMk/>
            <pc:sldMk cId="241875666" sldId="433"/>
            <ac:spMk id="22" creationId="{88A391EE-564D-A0BB-B463-FDD8FF09D177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7:10:05.828" v="5633" actId="255"/>
        <pc:sldMkLst>
          <pc:docMk/>
          <pc:sldMk cId="997746561" sldId="434"/>
        </pc:sldMkLst>
        <pc:spChg chg="del mod">
          <ac:chgData name="MARINHO-DA-SILVA Isabelle (renexter)" userId="fa8761ec-2d95-4f3d-938a-cbccd5b72267" providerId="ADAL" clId="{EC5D1A60-935B-46FE-9535-39AE8806D922}" dt="2023-11-27T16:38:28.597" v="5094" actId="478"/>
          <ac:spMkLst>
            <pc:docMk/>
            <pc:sldMk cId="997746561" sldId="434"/>
            <ac:spMk id="2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7:10:05.828" v="5633" actId="255"/>
          <ac:spMkLst>
            <pc:docMk/>
            <pc:sldMk cId="997746561" sldId="434"/>
            <ac:spMk id="3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6:38:18.008" v="5090"/>
          <ac:spMkLst>
            <pc:docMk/>
            <pc:sldMk cId="997746561" sldId="434"/>
            <ac:spMk id="4" creationId="{3D756A88-7910-664C-8F0E-57A3BC4D6C83}"/>
          </ac:spMkLst>
        </pc:spChg>
        <pc:spChg chg="add del mod">
          <ac:chgData name="MARINHO-DA-SILVA Isabelle (renexter)" userId="fa8761ec-2d95-4f3d-938a-cbccd5b72267" providerId="ADAL" clId="{EC5D1A60-935B-46FE-9535-39AE8806D922}" dt="2023-11-27T16:38:24.238" v="5092" actId="478"/>
          <ac:spMkLst>
            <pc:docMk/>
            <pc:sldMk cId="997746561" sldId="434"/>
            <ac:spMk id="5" creationId="{B67C9A21-4012-7267-9B5E-738062AF8F4E}"/>
          </ac:spMkLst>
        </pc:spChg>
        <pc:spChg chg="add del mod">
          <ac:chgData name="MARINHO-DA-SILVA Isabelle (renexter)" userId="fa8761ec-2d95-4f3d-938a-cbccd5b72267" providerId="ADAL" clId="{EC5D1A60-935B-46FE-9535-39AE8806D922}" dt="2023-11-27T16:38:31.998" v="5095" actId="478"/>
          <ac:spMkLst>
            <pc:docMk/>
            <pc:sldMk cId="997746561" sldId="434"/>
            <ac:spMk id="7" creationId="{E2023858-05EA-79F0-9ADE-F1BFE4AF2044}"/>
          </ac:spMkLst>
        </pc:spChg>
      </pc:sldChg>
      <pc:sldChg chg="addSp delSp modSp mod modAnim">
        <pc:chgData name="MARINHO-DA-SILVA Isabelle (renexter)" userId="fa8761ec-2d95-4f3d-938a-cbccd5b72267" providerId="ADAL" clId="{EC5D1A60-935B-46FE-9535-39AE8806D922}" dt="2023-11-27T17:09:57.817" v="5632" actId="255"/>
        <pc:sldMkLst>
          <pc:docMk/>
          <pc:sldMk cId="335195635" sldId="435"/>
        </pc:sldMkLst>
        <pc:spChg chg="del mod">
          <ac:chgData name="MARINHO-DA-SILVA Isabelle (renexter)" userId="fa8761ec-2d95-4f3d-938a-cbccd5b72267" providerId="ADAL" clId="{EC5D1A60-935B-46FE-9535-39AE8806D922}" dt="2023-11-27T16:38:39.155" v="5098" actId="478"/>
          <ac:spMkLst>
            <pc:docMk/>
            <pc:sldMk cId="335195635" sldId="435"/>
            <ac:spMk id="2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7:09:57.817" v="5632" actId="255"/>
          <ac:spMkLst>
            <pc:docMk/>
            <pc:sldMk cId="335195635" sldId="435"/>
            <ac:spMk id="3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6:38:35.160" v="5096"/>
          <ac:spMkLst>
            <pc:docMk/>
            <pc:sldMk cId="335195635" sldId="435"/>
            <ac:spMk id="4" creationId="{D6A60572-F3EB-1E12-C61C-938310C37143}"/>
          </ac:spMkLst>
        </pc:spChg>
        <pc:spChg chg="add mod">
          <ac:chgData name="MARINHO-DA-SILVA Isabelle (renexter)" userId="fa8761ec-2d95-4f3d-938a-cbccd5b72267" providerId="ADAL" clId="{EC5D1A60-935B-46FE-9535-39AE8806D922}" dt="2023-11-27T16:38:35.160" v="5096"/>
          <ac:spMkLst>
            <pc:docMk/>
            <pc:sldMk cId="335195635" sldId="435"/>
            <ac:spMk id="5" creationId="{A5338EB3-7F5D-BA3E-BCF8-87643C76FB5A}"/>
          </ac:spMkLst>
        </pc:spChg>
        <pc:spChg chg="add del mod">
          <ac:chgData name="MARINHO-DA-SILVA Isabelle (renexter)" userId="fa8761ec-2d95-4f3d-938a-cbccd5b72267" providerId="ADAL" clId="{EC5D1A60-935B-46FE-9535-39AE8806D922}" dt="2023-11-27T16:38:41.925" v="5099" actId="478"/>
          <ac:spMkLst>
            <pc:docMk/>
            <pc:sldMk cId="335195635" sldId="435"/>
            <ac:spMk id="7" creationId="{A6495CB6-75F8-F4BC-1D11-E8A95472AD1A}"/>
          </ac:spMkLst>
        </pc:spChg>
      </pc:sldChg>
      <pc:sldChg chg="addSp delSp modSp mod modAnim">
        <pc:chgData name="MARINHO-DA-SILVA Isabelle (renexter)" userId="fa8761ec-2d95-4f3d-938a-cbccd5b72267" providerId="ADAL" clId="{EC5D1A60-935B-46FE-9535-39AE8806D922}" dt="2023-11-27T17:09:51.413" v="5631" actId="5793"/>
        <pc:sldMkLst>
          <pc:docMk/>
          <pc:sldMk cId="576578481" sldId="436"/>
        </pc:sldMkLst>
        <pc:spChg chg="del">
          <ac:chgData name="MARINHO-DA-SILVA Isabelle (renexter)" userId="fa8761ec-2d95-4f3d-938a-cbccd5b72267" providerId="ADAL" clId="{EC5D1A60-935B-46FE-9535-39AE8806D922}" dt="2023-11-27T16:39:56.527" v="5126" actId="478"/>
          <ac:spMkLst>
            <pc:docMk/>
            <pc:sldMk cId="576578481" sldId="436"/>
            <ac:spMk id="2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7:09:51.413" v="5631" actId="5793"/>
          <ac:spMkLst>
            <pc:docMk/>
            <pc:sldMk cId="576578481" sldId="436"/>
            <ac:spMk id="3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6:38:45.141" v="5100"/>
          <ac:spMkLst>
            <pc:docMk/>
            <pc:sldMk cId="576578481" sldId="436"/>
            <ac:spMk id="4" creationId="{67A51A77-8307-8143-32CF-ED9068CC2034}"/>
          </ac:spMkLst>
        </pc:spChg>
        <pc:spChg chg="add mod">
          <ac:chgData name="MARINHO-DA-SILVA Isabelle (renexter)" userId="fa8761ec-2d95-4f3d-938a-cbccd5b72267" providerId="ADAL" clId="{EC5D1A60-935B-46FE-9535-39AE8806D922}" dt="2023-11-27T16:38:45.141" v="5100"/>
          <ac:spMkLst>
            <pc:docMk/>
            <pc:sldMk cId="576578481" sldId="436"/>
            <ac:spMk id="5" creationId="{01B08AFF-A3D5-FD5E-9724-40033ECA1935}"/>
          </ac:spMkLst>
        </pc:spChg>
        <pc:spChg chg="add del mod">
          <ac:chgData name="MARINHO-DA-SILVA Isabelle (renexter)" userId="fa8761ec-2d95-4f3d-938a-cbccd5b72267" providerId="ADAL" clId="{EC5D1A60-935B-46FE-9535-39AE8806D922}" dt="2023-11-27T16:39:57.782" v="5127" actId="478"/>
          <ac:spMkLst>
            <pc:docMk/>
            <pc:sldMk cId="576578481" sldId="436"/>
            <ac:spMk id="7" creationId="{B7BB1E09-1511-93FA-F09E-0ABAFE48B278}"/>
          </ac:spMkLst>
        </pc:spChg>
      </pc:sldChg>
      <pc:sldChg chg="addSp delSp modSp mod modAnim">
        <pc:chgData name="MARINHO-DA-SILVA Isabelle (renexter)" userId="fa8761ec-2d95-4f3d-938a-cbccd5b72267" providerId="ADAL" clId="{EC5D1A60-935B-46FE-9535-39AE8806D922}" dt="2023-11-27T17:10:14.320" v="5634"/>
        <pc:sldMkLst>
          <pc:docMk/>
          <pc:sldMk cId="962617575" sldId="437"/>
        </pc:sldMkLst>
        <pc:spChg chg="del mod">
          <ac:chgData name="MARINHO-DA-SILVA Isabelle (renexter)" userId="fa8761ec-2d95-4f3d-938a-cbccd5b72267" providerId="ADAL" clId="{EC5D1A60-935B-46FE-9535-39AE8806D922}" dt="2023-11-27T16:40:07.190" v="5131" actId="478"/>
          <ac:spMkLst>
            <pc:docMk/>
            <pc:sldMk cId="962617575" sldId="437"/>
            <ac:spMk id="2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7:10:14.320" v="5634"/>
          <ac:spMkLst>
            <pc:docMk/>
            <pc:sldMk cId="962617575" sldId="437"/>
            <ac:spMk id="3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6:38:48.198" v="5101"/>
          <ac:spMkLst>
            <pc:docMk/>
            <pc:sldMk cId="962617575" sldId="437"/>
            <ac:spMk id="4" creationId="{B914B4A9-93D6-CE3B-7E36-7DED1C91F5AB}"/>
          </ac:spMkLst>
        </pc:spChg>
        <pc:spChg chg="add del mod">
          <ac:chgData name="MARINHO-DA-SILVA Isabelle (renexter)" userId="fa8761ec-2d95-4f3d-938a-cbccd5b72267" providerId="ADAL" clId="{EC5D1A60-935B-46FE-9535-39AE8806D922}" dt="2023-11-27T16:40:02.996" v="5129" actId="478"/>
          <ac:spMkLst>
            <pc:docMk/>
            <pc:sldMk cId="962617575" sldId="437"/>
            <ac:spMk id="5" creationId="{AC931318-2322-AE31-AE3D-952AE137EFAB}"/>
          </ac:spMkLst>
        </pc:spChg>
        <pc:spChg chg="add del mod">
          <ac:chgData name="MARINHO-DA-SILVA Isabelle (renexter)" userId="fa8761ec-2d95-4f3d-938a-cbccd5b72267" providerId="ADAL" clId="{EC5D1A60-935B-46FE-9535-39AE8806D922}" dt="2023-11-27T16:40:08.712" v="5132" actId="478"/>
          <ac:spMkLst>
            <pc:docMk/>
            <pc:sldMk cId="962617575" sldId="437"/>
            <ac:spMk id="7" creationId="{CB755705-5DCA-B411-8924-4A5CAC5A86C8}"/>
          </ac:spMkLst>
        </pc:spChg>
      </pc:sldChg>
      <pc:sldChg chg="addSp delSp modSp mod modAnim">
        <pc:chgData name="MARINHO-DA-SILVA Isabelle (renexter)" userId="fa8761ec-2d95-4f3d-938a-cbccd5b72267" providerId="ADAL" clId="{EC5D1A60-935B-46FE-9535-39AE8806D922}" dt="2023-11-27T17:10:20.434" v="5635"/>
        <pc:sldMkLst>
          <pc:docMk/>
          <pc:sldMk cId="1270078388" sldId="438"/>
        </pc:sldMkLst>
        <pc:spChg chg="del mod">
          <ac:chgData name="MARINHO-DA-SILVA Isabelle (renexter)" userId="fa8761ec-2d95-4f3d-938a-cbccd5b72267" providerId="ADAL" clId="{EC5D1A60-935B-46FE-9535-39AE8806D922}" dt="2023-11-27T16:40:12.922" v="5134" actId="478"/>
          <ac:spMkLst>
            <pc:docMk/>
            <pc:sldMk cId="1270078388" sldId="438"/>
            <ac:spMk id="2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7:10:20.434" v="5635"/>
          <ac:spMkLst>
            <pc:docMk/>
            <pc:sldMk cId="1270078388" sldId="438"/>
            <ac:spMk id="3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6:38:50.186" v="5102"/>
          <ac:spMkLst>
            <pc:docMk/>
            <pc:sldMk cId="1270078388" sldId="438"/>
            <ac:spMk id="4" creationId="{4ABA648B-32F8-2957-7F20-DE33E692D656}"/>
          </ac:spMkLst>
        </pc:spChg>
        <pc:spChg chg="add mod">
          <ac:chgData name="MARINHO-DA-SILVA Isabelle (renexter)" userId="fa8761ec-2d95-4f3d-938a-cbccd5b72267" providerId="ADAL" clId="{EC5D1A60-935B-46FE-9535-39AE8806D922}" dt="2023-11-27T16:38:50.186" v="5102"/>
          <ac:spMkLst>
            <pc:docMk/>
            <pc:sldMk cId="1270078388" sldId="438"/>
            <ac:spMk id="5" creationId="{77DF4F7A-BB10-2AC9-3E38-A9C0BDBF51B7}"/>
          </ac:spMkLst>
        </pc:spChg>
        <pc:spChg chg="add del mod">
          <ac:chgData name="MARINHO-DA-SILVA Isabelle (renexter)" userId="fa8761ec-2d95-4f3d-938a-cbccd5b72267" providerId="ADAL" clId="{EC5D1A60-935B-46FE-9535-39AE8806D922}" dt="2023-11-27T16:40:15.344" v="5136" actId="478"/>
          <ac:spMkLst>
            <pc:docMk/>
            <pc:sldMk cId="1270078388" sldId="438"/>
            <ac:spMk id="7" creationId="{DBF48826-AE25-1C44-825B-C20C2C7765EC}"/>
          </ac:spMkLst>
        </pc:spChg>
      </pc:sldChg>
      <pc:sldChg chg="addSp delSp modSp mod modAnim">
        <pc:chgData name="MARINHO-DA-SILVA Isabelle (renexter)" userId="fa8761ec-2d95-4f3d-938a-cbccd5b72267" providerId="ADAL" clId="{EC5D1A60-935B-46FE-9535-39AE8806D922}" dt="2023-11-27T17:10:24.937" v="5636"/>
        <pc:sldMkLst>
          <pc:docMk/>
          <pc:sldMk cId="866652631" sldId="439"/>
        </pc:sldMkLst>
        <pc:spChg chg="del mod">
          <ac:chgData name="MARINHO-DA-SILVA Isabelle (renexter)" userId="fa8761ec-2d95-4f3d-938a-cbccd5b72267" providerId="ADAL" clId="{EC5D1A60-935B-46FE-9535-39AE8806D922}" dt="2023-11-27T16:40:20.165" v="5138" actId="478"/>
          <ac:spMkLst>
            <pc:docMk/>
            <pc:sldMk cId="866652631" sldId="439"/>
            <ac:spMk id="2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7:10:24.937" v="5636"/>
          <ac:spMkLst>
            <pc:docMk/>
            <pc:sldMk cId="866652631" sldId="439"/>
            <ac:spMk id="3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6:38:52.077" v="5103"/>
          <ac:spMkLst>
            <pc:docMk/>
            <pc:sldMk cId="866652631" sldId="439"/>
            <ac:spMk id="4" creationId="{9EC25B25-C02A-19B1-7DC4-35C75D176364}"/>
          </ac:spMkLst>
        </pc:spChg>
        <pc:spChg chg="add mod">
          <ac:chgData name="MARINHO-DA-SILVA Isabelle (renexter)" userId="fa8761ec-2d95-4f3d-938a-cbccd5b72267" providerId="ADAL" clId="{EC5D1A60-935B-46FE-9535-39AE8806D922}" dt="2023-11-27T16:38:52.077" v="5103"/>
          <ac:spMkLst>
            <pc:docMk/>
            <pc:sldMk cId="866652631" sldId="439"/>
            <ac:spMk id="5" creationId="{66E3323E-4ABE-5615-29A8-F6362BBAE1DE}"/>
          </ac:spMkLst>
        </pc:spChg>
        <pc:spChg chg="add del mod">
          <ac:chgData name="MARINHO-DA-SILVA Isabelle (renexter)" userId="fa8761ec-2d95-4f3d-938a-cbccd5b72267" providerId="ADAL" clId="{EC5D1A60-935B-46FE-9535-39AE8806D922}" dt="2023-11-27T16:40:21.474" v="5139" actId="478"/>
          <ac:spMkLst>
            <pc:docMk/>
            <pc:sldMk cId="866652631" sldId="439"/>
            <ac:spMk id="7" creationId="{6661EC67-7448-59F0-FB44-0A0E12D24D05}"/>
          </ac:spMkLst>
        </pc:spChg>
      </pc:sldChg>
      <pc:sldChg chg="addSp delSp modSp mod modAnim">
        <pc:chgData name="MARINHO-DA-SILVA Isabelle (renexter)" userId="fa8761ec-2d95-4f3d-938a-cbccd5b72267" providerId="ADAL" clId="{EC5D1A60-935B-46FE-9535-39AE8806D922}" dt="2023-11-27T17:10:30.872" v="5637"/>
        <pc:sldMkLst>
          <pc:docMk/>
          <pc:sldMk cId="570631151" sldId="440"/>
        </pc:sldMkLst>
        <pc:spChg chg="del">
          <ac:chgData name="MARINHO-DA-SILVA Isabelle (renexter)" userId="fa8761ec-2d95-4f3d-938a-cbccd5b72267" providerId="ADAL" clId="{EC5D1A60-935B-46FE-9535-39AE8806D922}" dt="2023-11-27T16:40:27.635" v="5140" actId="478"/>
          <ac:spMkLst>
            <pc:docMk/>
            <pc:sldMk cId="570631151" sldId="440"/>
            <ac:spMk id="2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7:10:30.872" v="5637"/>
          <ac:spMkLst>
            <pc:docMk/>
            <pc:sldMk cId="570631151" sldId="440"/>
            <ac:spMk id="3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6:38:54.213" v="5104"/>
          <ac:spMkLst>
            <pc:docMk/>
            <pc:sldMk cId="570631151" sldId="440"/>
            <ac:spMk id="4" creationId="{FAF8BE85-9F65-6514-9A8F-3983112518EC}"/>
          </ac:spMkLst>
        </pc:spChg>
        <pc:spChg chg="add mod">
          <ac:chgData name="MARINHO-DA-SILVA Isabelle (renexter)" userId="fa8761ec-2d95-4f3d-938a-cbccd5b72267" providerId="ADAL" clId="{EC5D1A60-935B-46FE-9535-39AE8806D922}" dt="2023-11-27T16:38:54.213" v="5104"/>
          <ac:spMkLst>
            <pc:docMk/>
            <pc:sldMk cId="570631151" sldId="440"/>
            <ac:spMk id="5" creationId="{DBDF9518-BA82-1037-2615-644454A04CE1}"/>
          </ac:spMkLst>
        </pc:spChg>
        <pc:spChg chg="add del mod">
          <ac:chgData name="MARINHO-DA-SILVA Isabelle (renexter)" userId="fa8761ec-2d95-4f3d-938a-cbccd5b72267" providerId="ADAL" clId="{EC5D1A60-935B-46FE-9535-39AE8806D922}" dt="2023-11-27T16:40:28.975" v="5142" actId="478"/>
          <ac:spMkLst>
            <pc:docMk/>
            <pc:sldMk cId="570631151" sldId="440"/>
            <ac:spMk id="7" creationId="{82C22ECF-3BD5-5014-6D5E-952815398039}"/>
          </ac:spMkLst>
        </pc:spChg>
      </pc:sldChg>
      <pc:sldChg chg="addSp delSp modSp mod modAnim">
        <pc:chgData name="MARINHO-DA-SILVA Isabelle (renexter)" userId="fa8761ec-2d95-4f3d-938a-cbccd5b72267" providerId="ADAL" clId="{EC5D1A60-935B-46FE-9535-39AE8806D922}" dt="2023-11-27T17:10:36.706" v="5638"/>
        <pc:sldMkLst>
          <pc:docMk/>
          <pc:sldMk cId="2192712442" sldId="441"/>
        </pc:sldMkLst>
        <pc:spChg chg="del mod">
          <ac:chgData name="MARINHO-DA-SILVA Isabelle (renexter)" userId="fa8761ec-2d95-4f3d-938a-cbccd5b72267" providerId="ADAL" clId="{EC5D1A60-935B-46FE-9535-39AE8806D922}" dt="2023-11-27T16:40:36.988" v="5144" actId="478"/>
          <ac:spMkLst>
            <pc:docMk/>
            <pc:sldMk cId="2192712442" sldId="441"/>
            <ac:spMk id="2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7:10:36.706" v="5638"/>
          <ac:spMkLst>
            <pc:docMk/>
            <pc:sldMk cId="2192712442" sldId="441"/>
            <ac:spMk id="3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6:38:56.324" v="5105"/>
          <ac:spMkLst>
            <pc:docMk/>
            <pc:sldMk cId="2192712442" sldId="441"/>
            <ac:spMk id="4" creationId="{E31E5868-DA8D-6D46-34C7-03606289386A}"/>
          </ac:spMkLst>
        </pc:spChg>
        <pc:spChg chg="add mod">
          <ac:chgData name="MARINHO-DA-SILVA Isabelle (renexter)" userId="fa8761ec-2d95-4f3d-938a-cbccd5b72267" providerId="ADAL" clId="{EC5D1A60-935B-46FE-9535-39AE8806D922}" dt="2023-11-27T16:38:56.324" v="5105"/>
          <ac:spMkLst>
            <pc:docMk/>
            <pc:sldMk cId="2192712442" sldId="441"/>
            <ac:spMk id="5" creationId="{3E0B65B3-123E-56FA-C3A2-DD3AAED3AB18}"/>
          </ac:spMkLst>
        </pc:spChg>
        <pc:spChg chg="add del mod">
          <ac:chgData name="MARINHO-DA-SILVA Isabelle (renexter)" userId="fa8761ec-2d95-4f3d-938a-cbccd5b72267" providerId="ADAL" clId="{EC5D1A60-935B-46FE-9535-39AE8806D922}" dt="2023-11-27T16:40:40.124" v="5145" actId="478"/>
          <ac:spMkLst>
            <pc:docMk/>
            <pc:sldMk cId="2192712442" sldId="441"/>
            <ac:spMk id="7" creationId="{9BD88A22-0B03-2300-59D2-FFD5ABDBABE8}"/>
          </ac:spMkLst>
        </pc:spChg>
      </pc:sldChg>
      <pc:sldChg chg="addSp delSp modSp mod modAnim">
        <pc:chgData name="MARINHO-DA-SILVA Isabelle (renexter)" userId="fa8761ec-2d95-4f3d-938a-cbccd5b72267" providerId="ADAL" clId="{EC5D1A60-935B-46FE-9535-39AE8806D922}" dt="2023-11-27T17:10:42.378" v="5639"/>
        <pc:sldMkLst>
          <pc:docMk/>
          <pc:sldMk cId="4228847740" sldId="442"/>
        </pc:sldMkLst>
        <pc:spChg chg="del">
          <ac:chgData name="MARINHO-DA-SILVA Isabelle (renexter)" userId="fa8761ec-2d95-4f3d-938a-cbccd5b72267" providerId="ADAL" clId="{EC5D1A60-935B-46FE-9535-39AE8806D922}" dt="2023-11-27T16:40:45.415" v="5146" actId="478"/>
          <ac:spMkLst>
            <pc:docMk/>
            <pc:sldMk cId="4228847740" sldId="442"/>
            <ac:spMk id="2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7:10:42.378" v="5639"/>
          <ac:spMkLst>
            <pc:docMk/>
            <pc:sldMk cId="4228847740" sldId="442"/>
            <ac:spMk id="3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6:38:58.809" v="5106"/>
          <ac:spMkLst>
            <pc:docMk/>
            <pc:sldMk cId="4228847740" sldId="442"/>
            <ac:spMk id="4" creationId="{ACE832F4-CE53-A09A-3366-BEEFE0714169}"/>
          </ac:spMkLst>
        </pc:spChg>
        <pc:spChg chg="add mod">
          <ac:chgData name="MARINHO-DA-SILVA Isabelle (renexter)" userId="fa8761ec-2d95-4f3d-938a-cbccd5b72267" providerId="ADAL" clId="{EC5D1A60-935B-46FE-9535-39AE8806D922}" dt="2023-11-27T16:38:58.809" v="5106"/>
          <ac:spMkLst>
            <pc:docMk/>
            <pc:sldMk cId="4228847740" sldId="442"/>
            <ac:spMk id="5" creationId="{1AF35BF1-6389-D296-06F5-2620B113447A}"/>
          </ac:spMkLst>
        </pc:spChg>
        <pc:spChg chg="add del mod">
          <ac:chgData name="MARINHO-DA-SILVA Isabelle (renexter)" userId="fa8761ec-2d95-4f3d-938a-cbccd5b72267" providerId="ADAL" clId="{EC5D1A60-935B-46FE-9535-39AE8806D922}" dt="2023-11-27T16:40:48.438" v="5148" actId="478"/>
          <ac:spMkLst>
            <pc:docMk/>
            <pc:sldMk cId="4228847740" sldId="442"/>
            <ac:spMk id="7" creationId="{9F825F9C-8217-F70D-413A-EAE44B4F7337}"/>
          </ac:spMkLst>
        </pc:spChg>
      </pc:sldChg>
      <pc:sldChg chg="addSp delSp modSp mod modAnim">
        <pc:chgData name="MARINHO-DA-SILVA Isabelle (renexter)" userId="fa8761ec-2d95-4f3d-938a-cbccd5b72267" providerId="ADAL" clId="{EC5D1A60-935B-46FE-9535-39AE8806D922}" dt="2023-11-27T17:10:51.424" v="5640"/>
        <pc:sldMkLst>
          <pc:docMk/>
          <pc:sldMk cId="246295006" sldId="443"/>
        </pc:sldMkLst>
        <pc:spChg chg="del">
          <ac:chgData name="MARINHO-DA-SILVA Isabelle (renexter)" userId="fa8761ec-2d95-4f3d-938a-cbccd5b72267" providerId="ADAL" clId="{EC5D1A60-935B-46FE-9535-39AE8806D922}" dt="2023-11-27T16:40:55.350" v="5149" actId="478"/>
          <ac:spMkLst>
            <pc:docMk/>
            <pc:sldMk cId="246295006" sldId="443"/>
            <ac:spMk id="2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7:10:51.424" v="5640"/>
          <ac:spMkLst>
            <pc:docMk/>
            <pc:sldMk cId="246295006" sldId="443"/>
            <ac:spMk id="3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6:39:01.514" v="5107"/>
          <ac:spMkLst>
            <pc:docMk/>
            <pc:sldMk cId="246295006" sldId="443"/>
            <ac:spMk id="4" creationId="{EB4F3EA2-9D88-87E4-BDA6-733F6EFE7DBF}"/>
          </ac:spMkLst>
        </pc:spChg>
        <pc:spChg chg="add mod">
          <ac:chgData name="MARINHO-DA-SILVA Isabelle (renexter)" userId="fa8761ec-2d95-4f3d-938a-cbccd5b72267" providerId="ADAL" clId="{EC5D1A60-935B-46FE-9535-39AE8806D922}" dt="2023-11-27T16:39:01.514" v="5107"/>
          <ac:spMkLst>
            <pc:docMk/>
            <pc:sldMk cId="246295006" sldId="443"/>
            <ac:spMk id="5" creationId="{A918670A-E405-A56D-03A8-A49D58A8F9C9}"/>
          </ac:spMkLst>
        </pc:spChg>
        <pc:spChg chg="add del mod">
          <ac:chgData name="MARINHO-DA-SILVA Isabelle (renexter)" userId="fa8761ec-2d95-4f3d-938a-cbccd5b72267" providerId="ADAL" clId="{EC5D1A60-935B-46FE-9535-39AE8806D922}" dt="2023-11-27T16:40:57.760" v="5151" actId="478"/>
          <ac:spMkLst>
            <pc:docMk/>
            <pc:sldMk cId="246295006" sldId="443"/>
            <ac:spMk id="7" creationId="{3573C6F5-3ABF-0494-A246-3950BD52CC0D}"/>
          </ac:spMkLst>
        </pc:spChg>
      </pc:sldChg>
      <pc:sldChg chg="addSp delSp modSp mod modAnim">
        <pc:chgData name="MARINHO-DA-SILVA Isabelle (renexter)" userId="fa8761ec-2d95-4f3d-938a-cbccd5b72267" providerId="ADAL" clId="{EC5D1A60-935B-46FE-9535-39AE8806D922}" dt="2023-11-27T17:10:57.770" v="5641"/>
        <pc:sldMkLst>
          <pc:docMk/>
          <pc:sldMk cId="2781837452" sldId="444"/>
        </pc:sldMkLst>
        <pc:spChg chg="del">
          <ac:chgData name="MARINHO-DA-SILVA Isabelle (renexter)" userId="fa8761ec-2d95-4f3d-938a-cbccd5b72267" providerId="ADAL" clId="{EC5D1A60-935B-46FE-9535-39AE8806D922}" dt="2023-11-27T16:41:30.704" v="5152" actId="478"/>
          <ac:spMkLst>
            <pc:docMk/>
            <pc:sldMk cId="2781837452" sldId="444"/>
            <ac:spMk id="2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7:10:57.770" v="5641"/>
          <ac:spMkLst>
            <pc:docMk/>
            <pc:sldMk cId="2781837452" sldId="444"/>
            <ac:spMk id="3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6:39:03.287" v="5108"/>
          <ac:spMkLst>
            <pc:docMk/>
            <pc:sldMk cId="2781837452" sldId="444"/>
            <ac:spMk id="4" creationId="{E74DA611-E752-559E-0888-C00971903518}"/>
          </ac:spMkLst>
        </pc:spChg>
        <pc:spChg chg="add mod">
          <ac:chgData name="MARINHO-DA-SILVA Isabelle (renexter)" userId="fa8761ec-2d95-4f3d-938a-cbccd5b72267" providerId="ADAL" clId="{EC5D1A60-935B-46FE-9535-39AE8806D922}" dt="2023-11-27T16:39:03.287" v="5108"/>
          <ac:spMkLst>
            <pc:docMk/>
            <pc:sldMk cId="2781837452" sldId="444"/>
            <ac:spMk id="5" creationId="{6D65D74B-3729-A13A-7763-D9FDD799ECD0}"/>
          </ac:spMkLst>
        </pc:spChg>
        <pc:spChg chg="add del mod">
          <ac:chgData name="MARINHO-DA-SILVA Isabelle (renexter)" userId="fa8761ec-2d95-4f3d-938a-cbccd5b72267" providerId="ADAL" clId="{EC5D1A60-935B-46FE-9535-39AE8806D922}" dt="2023-11-27T16:41:31.930" v="5153" actId="478"/>
          <ac:spMkLst>
            <pc:docMk/>
            <pc:sldMk cId="2781837452" sldId="444"/>
            <ac:spMk id="7" creationId="{B77827DF-1071-8FAD-1598-67FBFF8FE274}"/>
          </ac:spMkLst>
        </pc:spChg>
      </pc:sldChg>
      <pc:sldChg chg="addSp delSp modSp mod modAnim">
        <pc:chgData name="MARINHO-DA-SILVA Isabelle (renexter)" userId="fa8761ec-2d95-4f3d-938a-cbccd5b72267" providerId="ADAL" clId="{EC5D1A60-935B-46FE-9535-39AE8806D922}" dt="2023-11-27T17:22:35.122" v="5941"/>
        <pc:sldMkLst>
          <pc:docMk/>
          <pc:sldMk cId="3133428852" sldId="445"/>
        </pc:sldMkLst>
        <pc:spChg chg="del mod">
          <ac:chgData name="MARINHO-DA-SILVA Isabelle (renexter)" userId="fa8761ec-2d95-4f3d-938a-cbccd5b72267" providerId="ADAL" clId="{EC5D1A60-935B-46FE-9535-39AE8806D922}" dt="2023-11-27T16:41:35.758" v="5155" actId="478"/>
          <ac:spMkLst>
            <pc:docMk/>
            <pc:sldMk cId="3133428852" sldId="445"/>
            <ac:spMk id="2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7:22:35.122" v="5941"/>
          <ac:spMkLst>
            <pc:docMk/>
            <pc:sldMk cId="3133428852" sldId="445"/>
            <ac:spMk id="3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6:39:06.110" v="5109"/>
          <ac:spMkLst>
            <pc:docMk/>
            <pc:sldMk cId="3133428852" sldId="445"/>
            <ac:spMk id="4" creationId="{67608966-8266-CD3A-4279-206789DD9272}"/>
          </ac:spMkLst>
        </pc:spChg>
        <pc:spChg chg="add mod">
          <ac:chgData name="MARINHO-DA-SILVA Isabelle (renexter)" userId="fa8761ec-2d95-4f3d-938a-cbccd5b72267" providerId="ADAL" clId="{EC5D1A60-935B-46FE-9535-39AE8806D922}" dt="2023-11-27T16:39:06.110" v="5109"/>
          <ac:spMkLst>
            <pc:docMk/>
            <pc:sldMk cId="3133428852" sldId="445"/>
            <ac:spMk id="5" creationId="{CD57BE87-7899-B1C5-DB0C-B92F156E897B}"/>
          </ac:spMkLst>
        </pc:spChg>
        <pc:spChg chg="add del mod">
          <ac:chgData name="MARINHO-DA-SILVA Isabelle (renexter)" userId="fa8761ec-2d95-4f3d-938a-cbccd5b72267" providerId="ADAL" clId="{EC5D1A60-935B-46FE-9535-39AE8806D922}" dt="2023-11-27T16:41:38.899" v="5157" actId="478"/>
          <ac:spMkLst>
            <pc:docMk/>
            <pc:sldMk cId="3133428852" sldId="445"/>
            <ac:spMk id="7" creationId="{4FF76D3B-25FA-65C8-C972-7B19ECE47061}"/>
          </ac:spMkLst>
        </pc:spChg>
      </pc:sldChg>
      <pc:sldChg chg="addSp delSp modSp mod modAnim">
        <pc:chgData name="MARINHO-DA-SILVA Isabelle (renexter)" userId="fa8761ec-2d95-4f3d-938a-cbccd5b72267" providerId="ADAL" clId="{EC5D1A60-935B-46FE-9535-39AE8806D922}" dt="2023-11-27T17:11:03.516" v="5642"/>
        <pc:sldMkLst>
          <pc:docMk/>
          <pc:sldMk cId="2068466491" sldId="446"/>
        </pc:sldMkLst>
        <pc:spChg chg="del mod">
          <ac:chgData name="MARINHO-DA-SILVA Isabelle (renexter)" userId="fa8761ec-2d95-4f3d-938a-cbccd5b72267" providerId="ADAL" clId="{EC5D1A60-935B-46FE-9535-39AE8806D922}" dt="2023-11-27T16:41:42.877" v="5159" actId="478"/>
          <ac:spMkLst>
            <pc:docMk/>
            <pc:sldMk cId="2068466491" sldId="446"/>
            <ac:spMk id="2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7:11:03.516" v="5642"/>
          <ac:spMkLst>
            <pc:docMk/>
            <pc:sldMk cId="2068466491" sldId="446"/>
            <ac:spMk id="3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6:39:09.870" v="5110"/>
          <ac:spMkLst>
            <pc:docMk/>
            <pc:sldMk cId="2068466491" sldId="446"/>
            <ac:spMk id="4" creationId="{742106DA-CAA8-580C-4476-297D59A92B8E}"/>
          </ac:spMkLst>
        </pc:spChg>
        <pc:spChg chg="add mod">
          <ac:chgData name="MARINHO-DA-SILVA Isabelle (renexter)" userId="fa8761ec-2d95-4f3d-938a-cbccd5b72267" providerId="ADAL" clId="{EC5D1A60-935B-46FE-9535-39AE8806D922}" dt="2023-11-27T16:39:09.870" v="5110"/>
          <ac:spMkLst>
            <pc:docMk/>
            <pc:sldMk cId="2068466491" sldId="446"/>
            <ac:spMk id="5" creationId="{D1D00997-43CB-5E5E-E33D-B840986EA989}"/>
          </ac:spMkLst>
        </pc:spChg>
        <pc:spChg chg="add del mod">
          <ac:chgData name="MARINHO-DA-SILVA Isabelle (renexter)" userId="fa8761ec-2d95-4f3d-938a-cbccd5b72267" providerId="ADAL" clId="{EC5D1A60-935B-46FE-9535-39AE8806D922}" dt="2023-11-27T16:41:44.399" v="5160" actId="478"/>
          <ac:spMkLst>
            <pc:docMk/>
            <pc:sldMk cId="2068466491" sldId="446"/>
            <ac:spMk id="7" creationId="{274117D4-C03D-9867-7C1F-A49E99063DFA}"/>
          </ac:spMkLst>
        </pc:spChg>
      </pc:sldChg>
      <pc:sldChg chg="addSp delSp modSp mod modAnim">
        <pc:chgData name="MARINHO-DA-SILVA Isabelle (renexter)" userId="fa8761ec-2d95-4f3d-938a-cbccd5b72267" providerId="ADAL" clId="{EC5D1A60-935B-46FE-9535-39AE8806D922}" dt="2023-11-27T17:11:27.691" v="5667"/>
        <pc:sldMkLst>
          <pc:docMk/>
          <pc:sldMk cId="3014366964" sldId="447"/>
        </pc:sldMkLst>
        <pc:spChg chg="del mod">
          <ac:chgData name="MARINHO-DA-SILVA Isabelle (renexter)" userId="fa8761ec-2d95-4f3d-938a-cbccd5b72267" providerId="ADAL" clId="{EC5D1A60-935B-46FE-9535-39AE8806D922}" dt="2023-11-27T16:41:56.049" v="5164" actId="478"/>
          <ac:spMkLst>
            <pc:docMk/>
            <pc:sldMk cId="3014366964" sldId="447"/>
            <ac:spMk id="2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7:11:27.691" v="5667"/>
          <ac:spMkLst>
            <pc:docMk/>
            <pc:sldMk cId="3014366964" sldId="447"/>
            <ac:spMk id="3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6:39:15.595" v="5112"/>
          <ac:spMkLst>
            <pc:docMk/>
            <pc:sldMk cId="3014366964" sldId="447"/>
            <ac:spMk id="4" creationId="{9D2031E9-AB78-FF8A-45B9-AAEB5DADC7EF}"/>
          </ac:spMkLst>
        </pc:spChg>
        <pc:spChg chg="add mod">
          <ac:chgData name="MARINHO-DA-SILVA Isabelle (renexter)" userId="fa8761ec-2d95-4f3d-938a-cbccd5b72267" providerId="ADAL" clId="{EC5D1A60-935B-46FE-9535-39AE8806D922}" dt="2023-11-27T16:39:15.595" v="5112"/>
          <ac:spMkLst>
            <pc:docMk/>
            <pc:sldMk cId="3014366964" sldId="447"/>
            <ac:spMk id="5" creationId="{1BE645A8-B3B8-D3C2-03E3-EC086F064EEE}"/>
          </ac:spMkLst>
        </pc:spChg>
        <pc:spChg chg="add del mod">
          <ac:chgData name="MARINHO-DA-SILVA Isabelle (renexter)" userId="fa8761ec-2d95-4f3d-938a-cbccd5b72267" providerId="ADAL" clId="{EC5D1A60-935B-46FE-9535-39AE8806D922}" dt="2023-11-27T16:41:58.559" v="5165" actId="478"/>
          <ac:spMkLst>
            <pc:docMk/>
            <pc:sldMk cId="3014366964" sldId="447"/>
            <ac:spMk id="7" creationId="{1357FA4F-B371-D7F4-CD8C-8753DE90CA92}"/>
          </ac:spMkLst>
        </pc:spChg>
      </pc:sldChg>
      <pc:sldChg chg="addSp delSp modSp mod modAnim">
        <pc:chgData name="MARINHO-DA-SILVA Isabelle (renexter)" userId="fa8761ec-2d95-4f3d-938a-cbccd5b72267" providerId="ADAL" clId="{EC5D1A60-935B-46FE-9535-39AE8806D922}" dt="2023-11-27T17:11:21.552" v="5666" actId="20577"/>
        <pc:sldMkLst>
          <pc:docMk/>
          <pc:sldMk cId="2665445510" sldId="448"/>
        </pc:sldMkLst>
        <pc:spChg chg="del">
          <ac:chgData name="MARINHO-DA-SILVA Isabelle (renexter)" userId="fa8761ec-2d95-4f3d-938a-cbccd5b72267" providerId="ADAL" clId="{EC5D1A60-935B-46FE-9535-39AE8806D922}" dt="2023-11-27T16:41:49.446" v="5161" actId="478"/>
          <ac:spMkLst>
            <pc:docMk/>
            <pc:sldMk cId="2665445510" sldId="448"/>
            <ac:spMk id="2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7:11:21.552" v="5666" actId="20577"/>
          <ac:spMkLst>
            <pc:docMk/>
            <pc:sldMk cId="2665445510" sldId="448"/>
            <ac:spMk id="3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6:39:11.823" v="5111"/>
          <ac:spMkLst>
            <pc:docMk/>
            <pc:sldMk cId="2665445510" sldId="448"/>
            <ac:spMk id="4" creationId="{938683FA-05FC-82F2-B38B-8CA4B53AF3FB}"/>
          </ac:spMkLst>
        </pc:spChg>
        <pc:spChg chg="add mod">
          <ac:chgData name="MARINHO-DA-SILVA Isabelle (renexter)" userId="fa8761ec-2d95-4f3d-938a-cbccd5b72267" providerId="ADAL" clId="{EC5D1A60-935B-46FE-9535-39AE8806D922}" dt="2023-11-27T16:39:11.823" v="5111"/>
          <ac:spMkLst>
            <pc:docMk/>
            <pc:sldMk cId="2665445510" sldId="448"/>
            <ac:spMk id="5" creationId="{5510EA85-F8DD-4453-8E09-B9BEF7B7EE98}"/>
          </ac:spMkLst>
        </pc:spChg>
        <pc:spChg chg="add del mod">
          <ac:chgData name="MARINHO-DA-SILVA Isabelle (renexter)" userId="fa8761ec-2d95-4f3d-938a-cbccd5b72267" providerId="ADAL" clId="{EC5D1A60-935B-46FE-9535-39AE8806D922}" dt="2023-11-27T16:41:51.388" v="5162" actId="478"/>
          <ac:spMkLst>
            <pc:docMk/>
            <pc:sldMk cId="2665445510" sldId="448"/>
            <ac:spMk id="7" creationId="{CD1A4840-7E5A-0E24-F804-553599EBC507}"/>
          </ac:spMkLst>
        </pc:spChg>
      </pc:sldChg>
      <pc:sldChg chg="addSp delSp modSp mod modAnim">
        <pc:chgData name="MARINHO-DA-SILVA Isabelle (renexter)" userId="fa8761ec-2d95-4f3d-938a-cbccd5b72267" providerId="ADAL" clId="{EC5D1A60-935B-46FE-9535-39AE8806D922}" dt="2023-11-27T17:11:31.771" v="5668"/>
        <pc:sldMkLst>
          <pc:docMk/>
          <pc:sldMk cId="4003137397" sldId="449"/>
        </pc:sldMkLst>
        <pc:spChg chg="del">
          <ac:chgData name="MARINHO-DA-SILVA Isabelle (renexter)" userId="fa8761ec-2d95-4f3d-938a-cbccd5b72267" providerId="ADAL" clId="{EC5D1A60-935B-46FE-9535-39AE8806D922}" dt="2023-11-27T16:42:03.358" v="5166" actId="478"/>
          <ac:spMkLst>
            <pc:docMk/>
            <pc:sldMk cId="4003137397" sldId="449"/>
            <ac:spMk id="2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7:11:31.771" v="5668"/>
          <ac:spMkLst>
            <pc:docMk/>
            <pc:sldMk cId="4003137397" sldId="449"/>
            <ac:spMk id="3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6:39:17.539" v="5113"/>
          <ac:spMkLst>
            <pc:docMk/>
            <pc:sldMk cId="4003137397" sldId="449"/>
            <ac:spMk id="4" creationId="{A84AC724-70D7-0D89-5F58-66CFA5D5535B}"/>
          </ac:spMkLst>
        </pc:spChg>
        <pc:spChg chg="add mod">
          <ac:chgData name="MARINHO-DA-SILVA Isabelle (renexter)" userId="fa8761ec-2d95-4f3d-938a-cbccd5b72267" providerId="ADAL" clId="{EC5D1A60-935B-46FE-9535-39AE8806D922}" dt="2023-11-27T16:39:17.539" v="5113"/>
          <ac:spMkLst>
            <pc:docMk/>
            <pc:sldMk cId="4003137397" sldId="449"/>
            <ac:spMk id="5" creationId="{F3B3E4D0-D930-D36A-FF0A-280B4383517B}"/>
          </ac:spMkLst>
        </pc:spChg>
        <pc:spChg chg="add del mod">
          <ac:chgData name="MARINHO-DA-SILVA Isabelle (renexter)" userId="fa8761ec-2d95-4f3d-938a-cbccd5b72267" providerId="ADAL" clId="{EC5D1A60-935B-46FE-9535-39AE8806D922}" dt="2023-11-27T16:42:05.764" v="5168" actId="478"/>
          <ac:spMkLst>
            <pc:docMk/>
            <pc:sldMk cId="4003137397" sldId="449"/>
            <ac:spMk id="7" creationId="{1E80F208-0962-A053-7046-876A5B7ABDA9}"/>
          </ac:spMkLst>
        </pc:spChg>
      </pc:sldChg>
      <pc:sldChg chg="addSp delSp modSp mod modAnim">
        <pc:chgData name="MARINHO-DA-SILVA Isabelle (renexter)" userId="fa8761ec-2d95-4f3d-938a-cbccd5b72267" providerId="ADAL" clId="{EC5D1A60-935B-46FE-9535-39AE8806D922}" dt="2023-11-27T17:11:37.301" v="5669"/>
        <pc:sldMkLst>
          <pc:docMk/>
          <pc:sldMk cId="2498541324" sldId="450"/>
        </pc:sldMkLst>
        <pc:spChg chg="del mod">
          <ac:chgData name="MARINHO-DA-SILVA Isabelle (renexter)" userId="fa8761ec-2d95-4f3d-938a-cbccd5b72267" providerId="ADAL" clId="{EC5D1A60-935B-46FE-9535-39AE8806D922}" dt="2023-11-27T16:42:27.566" v="5170" actId="478"/>
          <ac:spMkLst>
            <pc:docMk/>
            <pc:sldMk cId="2498541324" sldId="450"/>
            <ac:spMk id="2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7:11:37.301" v="5669"/>
          <ac:spMkLst>
            <pc:docMk/>
            <pc:sldMk cId="2498541324" sldId="450"/>
            <ac:spMk id="3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6:39:19.376" v="5114"/>
          <ac:spMkLst>
            <pc:docMk/>
            <pc:sldMk cId="2498541324" sldId="450"/>
            <ac:spMk id="4" creationId="{F961E0BD-696E-8142-350A-73A569DB0BC6}"/>
          </ac:spMkLst>
        </pc:spChg>
        <pc:spChg chg="add mod">
          <ac:chgData name="MARINHO-DA-SILVA Isabelle (renexter)" userId="fa8761ec-2d95-4f3d-938a-cbccd5b72267" providerId="ADAL" clId="{EC5D1A60-935B-46FE-9535-39AE8806D922}" dt="2023-11-27T16:39:19.376" v="5114"/>
          <ac:spMkLst>
            <pc:docMk/>
            <pc:sldMk cId="2498541324" sldId="450"/>
            <ac:spMk id="5" creationId="{510F07D9-93A2-B8F0-093F-D312337EE1E1}"/>
          </ac:spMkLst>
        </pc:spChg>
        <pc:spChg chg="add del mod">
          <ac:chgData name="MARINHO-DA-SILVA Isabelle (renexter)" userId="fa8761ec-2d95-4f3d-938a-cbccd5b72267" providerId="ADAL" clId="{EC5D1A60-935B-46FE-9535-39AE8806D922}" dt="2023-11-27T16:42:30.220" v="5171" actId="478"/>
          <ac:spMkLst>
            <pc:docMk/>
            <pc:sldMk cId="2498541324" sldId="450"/>
            <ac:spMk id="7" creationId="{47B562AD-5410-6CA2-9273-47BE0815CF86}"/>
          </ac:spMkLst>
        </pc:spChg>
      </pc:sldChg>
      <pc:sldChg chg="addSp delSp modSp mod modAnim">
        <pc:chgData name="MARINHO-DA-SILVA Isabelle (renexter)" userId="fa8761ec-2d95-4f3d-938a-cbccd5b72267" providerId="ADAL" clId="{EC5D1A60-935B-46FE-9535-39AE8806D922}" dt="2023-11-27T17:11:41.670" v="5670"/>
        <pc:sldMkLst>
          <pc:docMk/>
          <pc:sldMk cId="1874464078" sldId="451"/>
        </pc:sldMkLst>
        <pc:spChg chg="del">
          <ac:chgData name="MARINHO-DA-SILVA Isabelle (renexter)" userId="fa8761ec-2d95-4f3d-938a-cbccd5b72267" providerId="ADAL" clId="{EC5D1A60-935B-46FE-9535-39AE8806D922}" dt="2023-11-27T16:42:34.768" v="5172" actId="478"/>
          <ac:spMkLst>
            <pc:docMk/>
            <pc:sldMk cId="1874464078" sldId="451"/>
            <ac:spMk id="2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7:11:41.670" v="5670"/>
          <ac:spMkLst>
            <pc:docMk/>
            <pc:sldMk cId="1874464078" sldId="451"/>
            <ac:spMk id="3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6:39:21.970" v="5115"/>
          <ac:spMkLst>
            <pc:docMk/>
            <pc:sldMk cId="1874464078" sldId="451"/>
            <ac:spMk id="4" creationId="{80E0649B-C758-A52A-C28A-B23921B6DCFC}"/>
          </ac:spMkLst>
        </pc:spChg>
        <pc:spChg chg="add mod">
          <ac:chgData name="MARINHO-DA-SILVA Isabelle (renexter)" userId="fa8761ec-2d95-4f3d-938a-cbccd5b72267" providerId="ADAL" clId="{EC5D1A60-935B-46FE-9535-39AE8806D922}" dt="2023-11-27T16:39:21.970" v="5115"/>
          <ac:spMkLst>
            <pc:docMk/>
            <pc:sldMk cId="1874464078" sldId="451"/>
            <ac:spMk id="5" creationId="{EA668CCF-D7CE-8C3A-3C0F-60A31E7E74B6}"/>
          </ac:spMkLst>
        </pc:spChg>
        <pc:spChg chg="add del mod">
          <ac:chgData name="MARINHO-DA-SILVA Isabelle (renexter)" userId="fa8761ec-2d95-4f3d-938a-cbccd5b72267" providerId="ADAL" clId="{EC5D1A60-935B-46FE-9535-39AE8806D922}" dt="2023-11-27T16:42:40.170" v="5174" actId="478"/>
          <ac:spMkLst>
            <pc:docMk/>
            <pc:sldMk cId="1874464078" sldId="451"/>
            <ac:spMk id="7" creationId="{2174463F-AD7F-5EA3-D363-29E215E66C3A}"/>
          </ac:spMkLst>
        </pc:spChg>
      </pc:sldChg>
      <pc:sldChg chg="addSp delSp modSp mod modAnim">
        <pc:chgData name="MARINHO-DA-SILVA Isabelle (renexter)" userId="fa8761ec-2d95-4f3d-938a-cbccd5b72267" providerId="ADAL" clId="{EC5D1A60-935B-46FE-9535-39AE8806D922}" dt="2023-11-27T17:11:45.883" v="5671"/>
        <pc:sldMkLst>
          <pc:docMk/>
          <pc:sldMk cId="964728883" sldId="452"/>
        </pc:sldMkLst>
        <pc:spChg chg="del mod">
          <ac:chgData name="MARINHO-DA-SILVA Isabelle (renexter)" userId="fa8761ec-2d95-4f3d-938a-cbccd5b72267" providerId="ADAL" clId="{EC5D1A60-935B-46FE-9535-39AE8806D922}" dt="2023-11-27T16:42:44.575" v="5176" actId="478"/>
          <ac:spMkLst>
            <pc:docMk/>
            <pc:sldMk cId="964728883" sldId="452"/>
            <ac:spMk id="2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7:11:45.883" v="5671"/>
          <ac:spMkLst>
            <pc:docMk/>
            <pc:sldMk cId="964728883" sldId="452"/>
            <ac:spMk id="3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6:39:24.646" v="5116"/>
          <ac:spMkLst>
            <pc:docMk/>
            <pc:sldMk cId="964728883" sldId="452"/>
            <ac:spMk id="4" creationId="{F128E02E-E598-A03F-4E78-CCFEE4661B6E}"/>
          </ac:spMkLst>
        </pc:spChg>
        <pc:spChg chg="add mod">
          <ac:chgData name="MARINHO-DA-SILVA Isabelle (renexter)" userId="fa8761ec-2d95-4f3d-938a-cbccd5b72267" providerId="ADAL" clId="{EC5D1A60-935B-46FE-9535-39AE8806D922}" dt="2023-11-27T16:39:24.646" v="5116"/>
          <ac:spMkLst>
            <pc:docMk/>
            <pc:sldMk cId="964728883" sldId="452"/>
            <ac:spMk id="5" creationId="{6701D6EC-9747-01B4-5FE2-887FFDEF17DA}"/>
          </ac:spMkLst>
        </pc:spChg>
        <pc:spChg chg="add del mod">
          <ac:chgData name="MARINHO-DA-SILVA Isabelle (renexter)" userId="fa8761ec-2d95-4f3d-938a-cbccd5b72267" providerId="ADAL" clId="{EC5D1A60-935B-46FE-9535-39AE8806D922}" dt="2023-11-27T16:42:47.035" v="5178" actId="478"/>
          <ac:spMkLst>
            <pc:docMk/>
            <pc:sldMk cId="964728883" sldId="452"/>
            <ac:spMk id="7" creationId="{C77ACB14-C073-6DD9-0B60-BB4C411D25D6}"/>
          </ac:spMkLst>
        </pc:spChg>
      </pc:sldChg>
      <pc:sldChg chg="addSp delSp modSp mod modAnim">
        <pc:chgData name="MARINHO-DA-SILVA Isabelle (renexter)" userId="fa8761ec-2d95-4f3d-938a-cbccd5b72267" providerId="ADAL" clId="{EC5D1A60-935B-46FE-9535-39AE8806D922}" dt="2023-11-27T17:11:51.680" v="5672"/>
        <pc:sldMkLst>
          <pc:docMk/>
          <pc:sldMk cId="4199695646" sldId="453"/>
        </pc:sldMkLst>
        <pc:spChg chg="del">
          <ac:chgData name="MARINHO-DA-SILVA Isabelle (renexter)" userId="fa8761ec-2d95-4f3d-938a-cbccd5b72267" providerId="ADAL" clId="{EC5D1A60-935B-46FE-9535-39AE8806D922}" dt="2023-11-27T16:42:53.095" v="5179" actId="478"/>
          <ac:spMkLst>
            <pc:docMk/>
            <pc:sldMk cId="4199695646" sldId="453"/>
            <ac:spMk id="2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7:11:51.680" v="5672"/>
          <ac:spMkLst>
            <pc:docMk/>
            <pc:sldMk cId="4199695646" sldId="453"/>
            <ac:spMk id="3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6:39:27.385" v="5117"/>
          <ac:spMkLst>
            <pc:docMk/>
            <pc:sldMk cId="4199695646" sldId="453"/>
            <ac:spMk id="4" creationId="{DDF38B91-5CAF-2151-9755-0EBC1DCF63FF}"/>
          </ac:spMkLst>
        </pc:spChg>
        <pc:spChg chg="add mod">
          <ac:chgData name="MARINHO-DA-SILVA Isabelle (renexter)" userId="fa8761ec-2d95-4f3d-938a-cbccd5b72267" providerId="ADAL" clId="{EC5D1A60-935B-46FE-9535-39AE8806D922}" dt="2023-11-27T16:39:27.385" v="5117"/>
          <ac:spMkLst>
            <pc:docMk/>
            <pc:sldMk cId="4199695646" sldId="453"/>
            <ac:spMk id="5" creationId="{554852C3-1ABC-1398-3F98-FC00D33ED0FA}"/>
          </ac:spMkLst>
        </pc:spChg>
        <pc:spChg chg="add del mod">
          <ac:chgData name="MARINHO-DA-SILVA Isabelle (renexter)" userId="fa8761ec-2d95-4f3d-938a-cbccd5b72267" providerId="ADAL" clId="{EC5D1A60-935B-46FE-9535-39AE8806D922}" dt="2023-11-27T16:42:54.198" v="5180" actId="478"/>
          <ac:spMkLst>
            <pc:docMk/>
            <pc:sldMk cId="4199695646" sldId="453"/>
            <ac:spMk id="7" creationId="{636F2001-945B-F76D-C569-467209857DF4}"/>
          </ac:spMkLst>
        </pc:spChg>
      </pc:sldChg>
      <pc:sldChg chg="addSp delSp modSp mod modAnim">
        <pc:chgData name="MARINHO-DA-SILVA Isabelle (renexter)" userId="fa8761ec-2d95-4f3d-938a-cbccd5b72267" providerId="ADAL" clId="{EC5D1A60-935B-46FE-9535-39AE8806D922}" dt="2023-11-27T17:11:55.812" v="5673"/>
        <pc:sldMkLst>
          <pc:docMk/>
          <pc:sldMk cId="1792982745" sldId="454"/>
        </pc:sldMkLst>
        <pc:spChg chg="del">
          <ac:chgData name="MARINHO-DA-SILVA Isabelle (renexter)" userId="fa8761ec-2d95-4f3d-938a-cbccd5b72267" providerId="ADAL" clId="{EC5D1A60-935B-46FE-9535-39AE8806D922}" dt="2023-11-27T16:42:58.749" v="5181" actId="478"/>
          <ac:spMkLst>
            <pc:docMk/>
            <pc:sldMk cId="1792982745" sldId="454"/>
            <ac:spMk id="2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7:11:55.812" v="5673"/>
          <ac:spMkLst>
            <pc:docMk/>
            <pc:sldMk cId="1792982745" sldId="454"/>
            <ac:spMk id="3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6:39:29.475" v="5118"/>
          <ac:spMkLst>
            <pc:docMk/>
            <pc:sldMk cId="1792982745" sldId="454"/>
            <ac:spMk id="4" creationId="{55A4425A-74DF-CC9C-12C4-3BA187B46EDC}"/>
          </ac:spMkLst>
        </pc:spChg>
        <pc:spChg chg="add mod">
          <ac:chgData name="MARINHO-DA-SILVA Isabelle (renexter)" userId="fa8761ec-2d95-4f3d-938a-cbccd5b72267" providerId="ADAL" clId="{EC5D1A60-935B-46FE-9535-39AE8806D922}" dt="2023-11-27T16:39:29.475" v="5118"/>
          <ac:spMkLst>
            <pc:docMk/>
            <pc:sldMk cId="1792982745" sldId="454"/>
            <ac:spMk id="5" creationId="{9630EAB8-D6E9-366C-FE15-709B6BCC2B5F}"/>
          </ac:spMkLst>
        </pc:spChg>
        <pc:spChg chg="add del mod">
          <ac:chgData name="MARINHO-DA-SILVA Isabelle (renexter)" userId="fa8761ec-2d95-4f3d-938a-cbccd5b72267" providerId="ADAL" clId="{EC5D1A60-935B-46FE-9535-39AE8806D922}" dt="2023-11-27T16:43:28.795" v="5182" actId="478"/>
          <ac:spMkLst>
            <pc:docMk/>
            <pc:sldMk cId="1792982745" sldId="454"/>
            <ac:spMk id="7" creationId="{48430A38-2B00-8EE7-C3CF-1807DC0E4426}"/>
          </ac:spMkLst>
        </pc:spChg>
      </pc:sldChg>
      <pc:sldChg chg="addSp delSp modSp mod modAnim">
        <pc:chgData name="MARINHO-DA-SILVA Isabelle (renexter)" userId="fa8761ec-2d95-4f3d-938a-cbccd5b72267" providerId="ADAL" clId="{EC5D1A60-935B-46FE-9535-39AE8806D922}" dt="2023-11-27T17:12:00.230" v="5674"/>
        <pc:sldMkLst>
          <pc:docMk/>
          <pc:sldMk cId="1608818308" sldId="455"/>
        </pc:sldMkLst>
        <pc:spChg chg="del">
          <ac:chgData name="MARINHO-DA-SILVA Isabelle (renexter)" userId="fa8761ec-2d95-4f3d-938a-cbccd5b72267" providerId="ADAL" clId="{EC5D1A60-935B-46FE-9535-39AE8806D922}" dt="2023-11-27T16:43:33.801" v="5183" actId="478"/>
          <ac:spMkLst>
            <pc:docMk/>
            <pc:sldMk cId="1608818308" sldId="455"/>
            <ac:spMk id="2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7:12:00.230" v="5674"/>
          <ac:spMkLst>
            <pc:docMk/>
            <pc:sldMk cId="1608818308" sldId="455"/>
            <ac:spMk id="3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6:39:31.650" v="5119"/>
          <ac:spMkLst>
            <pc:docMk/>
            <pc:sldMk cId="1608818308" sldId="455"/>
            <ac:spMk id="4" creationId="{5C30F1FF-04A4-45A2-4EED-5A584FB22E3C}"/>
          </ac:spMkLst>
        </pc:spChg>
        <pc:spChg chg="add mod">
          <ac:chgData name="MARINHO-DA-SILVA Isabelle (renexter)" userId="fa8761ec-2d95-4f3d-938a-cbccd5b72267" providerId="ADAL" clId="{EC5D1A60-935B-46FE-9535-39AE8806D922}" dt="2023-11-27T16:39:31.650" v="5119"/>
          <ac:spMkLst>
            <pc:docMk/>
            <pc:sldMk cId="1608818308" sldId="455"/>
            <ac:spMk id="5" creationId="{0A58318E-24AB-DAD0-3FFD-CF9B66B5FFEF}"/>
          </ac:spMkLst>
        </pc:spChg>
        <pc:spChg chg="add del mod">
          <ac:chgData name="MARINHO-DA-SILVA Isabelle (renexter)" userId="fa8761ec-2d95-4f3d-938a-cbccd5b72267" providerId="ADAL" clId="{EC5D1A60-935B-46FE-9535-39AE8806D922}" dt="2023-11-27T16:43:36.426" v="5184" actId="478"/>
          <ac:spMkLst>
            <pc:docMk/>
            <pc:sldMk cId="1608818308" sldId="455"/>
            <ac:spMk id="7" creationId="{A59D074F-5CA9-7A87-3741-6C78FB443127}"/>
          </ac:spMkLst>
        </pc:spChg>
      </pc:sldChg>
      <pc:sldChg chg="addSp delSp modSp mod modAnim">
        <pc:chgData name="MARINHO-DA-SILVA Isabelle (renexter)" userId="fa8761ec-2d95-4f3d-938a-cbccd5b72267" providerId="ADAL" clId="{EC5D1A60-935B-46FE-9535-39AE8806D922}" dt="2023-11-27T17:12:08.599" v="5675"/>
        <pc:sldMkLst>
          <pc:docMk/>
          <pc:sldMk cId="1962271074" sldId="456"/>
        </pc:sldMkLst>
        <pc:spChg chg="del">
          <ac:chgData name="MARINHO-DA-SILVA Isabelle (renexter)" userId="fa8761ec-2d95-4f3d-938a-cbccd5b72267" providerId="ADAL" clId="{EC5D1A60-935B-46FE-9535-39AE8806D922}" dt="2023-11-27T16:43:40.107" v="5185" actId="478"/>
          <ac:spMkLst>
            <pc:docMk/>
            <pc:sldMk cId="1962271074" sldId="456"/>
            <ac:spMk id="2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7:12:08.599" v="5675"/>
          <ac:spMkLst>
            <pc:docMk/>
            <pc:sldMk cId="1962271074" sldId="456"/>
            <ac:spMk id="3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6:39:33.541" v="5120"/>
          <ac:spMkLst>
            <pc:docMk/>
            <pc:sldMk cId="1962271074" sldId="456"/>
            <ac:spMk id="4" creationId="{F4297759-2E7F-2A45-D87D-B1419B3264AC}"/>
          </ac:spMkLst>
        </pc:spChg>
        <pc:spChg chg="add mod">
          <ac:chgData name="MARINHO-DA-SILVA Isabelle (renexter)" userId="fa8761ec-2d95-4f3d-938a-cbccd5b72267" providerId="ADAL" clId="{EC5D1A60-935B-46FE-9535-39AE8806D922}" dt="2023-11-27T16:39:33.541" v="5120"/>
          <ac:spMkLst>
            <pc:docMk/>
            <pc:sldMk cId="1962271074" sldId="456"/>
            <ac:spMk id="5" creationId="{2395AB55-C3F2-BA09-C1BF-435E9851B13D}"/>
          </ac:spMkLst>
        </pc:spChg>
        <pc:spChg chg="add del mod">
          <ac:chgData name="MARINHO-DA-SILVA Isabelle (renexter)" userId="fa8761ec-2d95-4f3d-938a-cbccd5b72267" providerId="ADAL" clId="{EC5D1A60-935B-46FE-9535-39AE8806D922}" dt="2023-11-27T16:43:41.339" v="5186" actId="478"/>
          <ac:spMkLst>
            <pc:docMk/>
            <pc:sldMk cId="1962271074" sldId="456"/>
            <ac:spMk id="7" creationId="{8BFD614D-DD1D-4055-10CD-78FA5D8919C9}"/>
          </ac:spMkLst>
        </pc:spChg>
      </pc:sldChg>
      <pc:sldChg chg="addSp delSp modSp mod modAnim">
        <pc:chgData name="MARINHO-DA-SILVA Isabelle (renexter)" userId="fa8761ec-2d95-4f3d-938a-cbccd5b72267" providerId="ADAL" clId="{EC5D1A60-935B-46FE-9535-39AE8806D922}" dt="2023-11-27T19:20:35.016" v="7495" actId="1076"/>
        <pc:sldMkLst>
          <pc:docMk/>
          <pc:sldMk cId="2213696351" sldId="458"/>
        </pc:sldMkLst>
        <pc:spChg chg="del">
          <ac:chgData name="MARINHO-DA-SILVA Isabelle (renexter)" userId="fa8761ec-2d95-4f3d-938a-cbccd5b72267" providerId="ADAL" clId="{EC5D1A60-935B-46FE-9535-39AE8806D922}" dt="2023-11-27T16:43:52.164" v="5189" actId="478"/>
          <ac:spMkLst>
            <pc:docMk/>
            <pc:sldMk cId="2213696351" sldId="458"/>
            <ac:spMk id="2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7:12:22.611" v="5677"/>
          <ac:spMkLst>
            <pc:docMk/>
            <pc:sldMk cId="2213696351" sldId="458"/>
            <ac:spMk id="3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9:20:35.016" v="7495" actId="1076"/>
          <ac:spMkLst>
            <pc:docMk/>
            <pc:sldMk cId="2213696351" sldId="458"/>
            <ac:spMk id="4" creationId="{2927ACD6-9787-2B76-63AE-98202F9C666B}"/>
          </ac:spMkLst>
        </pc:spChg>
        <pc:spChg chg="add mod">
          <ac:chgData name="MARINHO-DA-SILVA Isabelle (renexter)" userId="fa8761ec-2d95-4f3d-938a-cbccd5b72267" providerId="ADAL" clId="{EC5D1A60-935B-46FE-9535-39AE8806D922}" dt="2023-11-27T19:20:35.016" v="7495" actId="1076"/>
          <ac:spMkLst>
            <pc:docMk/>
            <pc:sldMk cId="2213696351" sldId="458"/>
            <ac:spMk id="5" creationId="{C4497F63-F36E-56FE-0F9B-14F4B13C2A58}"/>
          </ac:spMkLst>
        </pc:spChg>
        <pc:spChg chg="add del mod">
          <ac:chgData name="MARINHO-DA-SILVA Isabelle (renexter)" userId="fa8761ec-2d95-4f3d-938a-cbccd5b72267" providerId="ADAL" clId="{EC5D1A60-935B-46FE-9535-39AE8806D922}" dt="2023-11-27T16:43:54.085" v="5191" actId="478"/>
          <ac:spMkLst>
            <pc:docMk/>
            <pc:sldMk cId="2213696351" sldId="458"/>
            <ac:spMk id="7" creationId="{3F1F8D0E-EEAA-45A6-7D8D-8D5961E79F4F}"/>
          </ac:spMkLst>
        </pc:spChg>
      </pc:sldChg>
      <pc:sldChg chg="addSp delSp modSp mod modAnim">
        <pc:chgData name="MARINHO-DA-SILVA Isabelle (renexter)" userId="fa8761ec-2d95-4f3d-938a-cbccd5b72267" providerId="ADAL" clId="{EC5D1A60-935B-46FE-9535-39AE8806D922}" dt="2023-11-27T17:12:12.081" v="5676"/>
        <pc:sldMkLst>
          <pc:docMk/>
          <pc:sldMk cId="3871400352" sldId="459"/>
        </pc:sldMkLst>
        <pc:spChg chg="del">
          <ac:chgData name="MARINHO-DA-SILVA Isabelle (renexter)" userId="fa8761ec-2d95-4f3d-938a-cbccd5b72267" providerId="ADAL" clId="{EC5D1A60-935B-46FE-9535-39AE8806D922}" dt="2023-11-27T16:43:45.222" v="5187" actId="478"/>
          <ac:spMkLst>
            <pc:docMk/>
            <pc:sldMk cId="3871400352" sldId="459"/>
            <ac:spMk id="2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7:12:12.081" v="5676"/>
          <ac:spMkLst>
            <pc:docMk/>
            <pc:sldMk cId="3871400352" sldId="459"/>
            <ac:spMk id="3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6:39:37.803" v="5123" actId="1035"/>
          <ac:spMkLst>
            <pc:docMk/>
            <pc:sldMk cId="3871400352" sldId="459"/>
            <ac:spMk id="4" creationId="{8E878C5B-C56D-1FAE-01F6-F9D32AD6EA5A}"/>
          </ac:spMkLst>
        </pc:spChg>
        <pc:spChg chg="add mod">
          <ac:chgData name="MARINHO-DA-SILVA Isabelle (renexter)" userId="fa8761ec-2d95-4f3d-938a-cbccd5b72267" providerId="ADAL" clId="{EC5D1A60-935B-46FE-9535-39AE8806D922}" dt="2023-11-27T16:39:37.803" v="5123" actId="1035"/>
          <ac:spMkLst>
            <pc:docMk/>
            <pc:sldMk cId="3871400352" sldId="459"/>
            <ac:spMk id="5" creationId="{DDC39133-31CF-A0D5-A7B8-2F8C7EA5F6DA}"/>
          </ac:spMkLst>
        </pc:spChg>
        <pc:spChg chg="add del mod">
          <ac:chgData name="MARINHO-DA-SILVA Isabelle (renexter)" userId="fa8761ec-2d95-4f3d-938a-cbccd5b72267" providerId="ADAL" clId="{EC5D1A60-935B-46FE-9535-39AE8806D922}" dt="2023-11-27T16:43:47.669" v="5188" actId="478"/>
          <ac:spMkLst>
            <pc:docMk/>
            <pc:sldMk cId="3871400352" sldId="459"/>
            <ac:spMk id="7" creationId="{6C95652A-A3FF-9521-53EC-B69E1C1947BE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6:52:12.906" v="5467" actId="1076"/>
        <pc:sldMkLst>
          <pc:docMk/>
          <pc:sldMk cId="3760108858" sldId="460"/>
        </pc:sldMkLst>
        <pc:spChg chg="del">
          <ac:chgData name="MARINHO-DA-SILVA Isabelle (renexter)" userId="fa8761ec-2d95-4f3d-938a-cbccd5b72267" providerId="ADAL" clId="{EC5D1A60-935B-46FE-9535-39AE8806D922}" dt="2023-11-27T16:35:28.987" v="5059" actId="478"/>
          <ac:spMkLst>
            <pc:docMk/>
            <pc:sldMk cId="3760108858" sldId="460"/>
            <ac:spMk id="2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6:36:05.796" v="5076" actId="208"/>
          <ac:spMkLst>
            <pc:docMk/>
            <pc:sldMk cId="3760108858" sldId="460"/>
            <ac:spMk id="4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6:35:53.832" v="5075" actId="1037"/>
          <ac:spMkLst>
            <pc:docMk/>
            <pc:sldMk cId="3760108858" sldId="460"/>
            <ac:spMk id="5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6:52:12.906" v="5467" actId="1076"/>
          <ac:spMkLst>
            <pc:docMk/>
            <pc:sldMk cId="3760108858" sldId="460"/>
            <ac:spMk id="6" creationId="{73B218DC-8A78-7464-71C1-6329C0491E23}"/>
          </ac:spMkLst>
        </pc:spChg>
        <pc:spChg chg="add mod">
          <ac:chgData name="MARINHO-DA-SILVA Isabelle (renexter)" userId="fa8761ec-2d95-4f3d-938a-cbccd5b72267" providerId="ADAL" clId="{EC5D1A60-935B-46FE-9535-39AE8806D922}" dt="2023-11-27T16:52:12.906" v="5467" actId="1076"/>
          <ac:spMkLst>
            <pc:docMk/>
            <pc:sldMk cId="3760108858" sldId="460"/>
            <ac:spMk id="7" creationId="{4C698E64-6BB5-C6C8-EE8E-1C6D597254D6}"/>
          </ac:spMkLst>
        </pc:spChg>
        <pc:spChg chg="add del mod">
          <ac:chgData name="MARINHO-DA-SILVA Isabelle (renexter)" userId="fa8761ec-2d95-4f3d-938a-cbccd5b72267" providerId="ADAL" clId="{EC5D1A60-935B-46FE-9535-39AE8806D922}" dt="2023-11-27T16:35:31.548" v="5061" actId="478"/>
          <ac:spMkLst>
            <pc:docMk/>
            <pc:sldMk cId="3760108858" sldId="460"/>
            <ac:spMk id="9" creationId="{673B4201-DD5F-9C2B-EA67-06E8A1C49E8D}"/>
          </ac:spMkLst>
        </pc:spChg>
      </pc:sldChg>
      <pc:sldChg chg="del">
        <pc:chgData name="MARINHO-DA-SILVA Isabelle (renexter)" userId="fa8761ec-2d95-4f3d-938a-cbccd5b72267" providerId="ADAL" clId="{EC5D1A60-935B-46FE-9535-39AE8806D922}" dt="2023-11-27T00:29:49.976" v="2650" actId="47"/>
        <pc:sldMkLst>
          <pc:docMk/>
          <pc:sldMk cId="3332352147" sldId="462"/>
        </pc:sldMkLst>
      </pc:sldChg>
      <pc:sldChg chg="addSp delSp modSp mod">
        <pc:chgData name="MARINHO-DA-SILVA Isabelle (renexter)" userId="fa8761ec-2d95-4f3d-938a-cbccd5b72267" providerId="ADAL" clId="{EC5D1A60-935B-46FE-9535-39AE8806D922}" dt="2023-11-27T17:37:17.334" v="6158" actId="208"/>
        <pc:sldMkLst>
          <pc:docMk/>
          <pc:sldMk cId="1439156013" sldId="463"/>
        </pc:sldMkLst>
        <pc:spChg chg="del mod">
          <ac:chgData name="MARINHO-DA-SILVA Isabelle (renexter)" userId="fa8761ec-2d95-4f3d-938a-cbccd5b72267" providerId="ADAL" clId="{EC5D1A60-935B-46FE-9535-39AE8806D922}" dt="2023-11-27T17:36:47.464" v="6155" actId="478"/>
          <ac:spMkLst>
            <pc:docMk/>
            <pc:sldMk cId="1439156013" sldId="463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7:36:44.411" v="6153"/>
          <ac:spMkLst>
            <pc:docMk/>
            <pc:sldMk cId="1439156013" sldId="463"/>
            <ac:spMk id="3" creationId="{FE254E96-31DD-5031-DED0-66A338309B09}"/>
          </ac:spMkLst>
        </pc:spChg>
        <pc:spChg chg="add mod">
          <ac:chgData name="MARINHO-DA-SILVA Isabelle (renexter)" userId="fa8761ec-2d95-4f3d-938a-cbccd5b72267" providerId="ADAL" clId="{EC5D1A60-935B-46FE-9535-39AE8806D922}" dt="2023-11-27T17:36:44.411" v="6153"/>
          <ac:spMkLst>
            <pc:docMk/>
            <pc:sldMk cId="1439156013" sldId="463"/>
            <ac:spMk id="4" creationId="{24EB4FAC-D202-631B-4DEC-6FE086E67829}"/>
          </ac:spMkLst>
        </pc:spChg>
        <pc:spChg chg="mod">
          <ac:chgData name="MARINHO-DA-SILVA Isabelle (renexter)" userId="fa8761ec-2d95-4f3d-938a-cbccd5b72267" providerId="ADAL" clId="{EC5D1A60-935B-46FE-9535-39AE8806D922}" dt="2023-11-27T17:37:17.334" v="6158" actId="208"/>
          <ac:spMkLst>
            <pc:docMk/>
            <pc:sldMk cId="1439156013" sldId="463"/>
            <ac:spMk id="5" creationId="{00000000-0000-0000-0000-000000000000}"/>
          </ac:spMkLst>
        </pc:spChg>
        <pc:spChg chg="add del mod">
          <ac:chgData name="MARINHO-DA-SILVA Isabelle (renexter)" userId="fa8761ec-2d95-4f3d-938a-cbccd5b72267" providerId="ADAL" clId="{EC5D1A60-935B-46FE-9535-39AE8806D922}" dt="2023-11-27T17:36:49.773" v="6156" actId="478"/>
          <ac:spMkLst>
            <pc:docMk/>
            <pc:sldMk cId="1439156013" sldId="463"/>
            <ac:spMk id="7" creationId="{5A579C7E-57BD-2C2D-2582-8F2729508668}"/>
          </ac:spMkLst>
        </pc:spChg>
        <pc:picChg chg="mod">
          <ac:chgData name="MARINHO-DA-SILVA Isabelle (renexter)" userId="fa8761ec-2d95-4f3d-938a-cbccd5b72267" providerId="ADAL" clId="{EC5D1A60-935B-46FE-9535-39AE8806D922}" dt="2023-11-27T17:37:08.369" v="6157" actId="167"/>
          <ac:picMkLst>
            <pc:docMk/>
            <pc:sldMk cId="1439156013" sldId="463"/>
            <ac:picMk id="25603" creationId="{00000000-0000-0000-0000-000000000000}"/>
          </ac:picMkLst>
        </pc:picChg>
      </pc:sldChg>
      <pc:sldChg chg="addSp delSp modSp del mod">
        <pc:chgData name="MARINHO-DA-SILVA Isabelle (renexter)" userId="fa8761ec-2d95-4f3d-938a-cbccd5b72267" providerId="ADAL" clId="{EC5D1A60-935B-46FE-9535-39AE8806D922}" dt="2023-11-27T17:35:13.038" v="6141" actId="47"/>
        <pc:sldMkLst>
          <pc:docMk/>
          <pc:sldMk cId="2232426971" sldId="464"/>
        </pc:sldMkLst>
        <pc:spChg chg="del">
          <ac:chgData name="MARINHO-DA-SILVA Isabelle (renexter)" userId="fa8761ec-2d95-4f3d-938a-cbccd5b72267" providerId="ADAL" clId="{EC5D1A60-935B-46FE-9535-39AE8806D922}" dt="2023-11-27T17:28:59.717" v="6058" actId="478"/>
          <ac:spMkLst>
            <pc:docMk/>
            <pc:sldMk cId="2232426971" sldId="464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7:28:56.369" v="6057"/>
          <ac:spMkLst>
            <pc:docMk/>
            <pc:sldMk cId="2232426971" sldId="464"/>
            <ac:spMk id="4" creationId="{24DEA96E-DC6A-3D81-8BC3-C64C9E3DFBB8}"/>
          </ac:spMkLst>
        </pc:spChg>
        <pc:spChg chg="add mod">
          <ac:chgData name="MARINHO-DA-SILVA Isabelle (renexter)" userId="fa8761ec-2d95-4f3d-938a-cbccd5b72267" providerId="ADAL" clId="{EC5D1A60-935B-46FE-9535-39AE8806D922}" dt="2023-11-27T17:28:56.369" v="6057"/>
          <ac:spMkLst>
            <pc:docMk/>
            <pc:sldMk cId="2232426971" sldId="464"/>
            <ac:spMk id="5" creationId="{8F993F5F-2676-E534-0393-2EB4FF78512D}"/>
          </ac:spMkLst>
        </pc:spChg>
        <pc:spChg chg="add del mod">
          <ac:chgData name="MARINHO-DA-SILVA Isabelle (renexter)" userId="fa8761ec-2d95-4f3d-938a-cbccd5b72267" providerId="ADAL" clId="{EC5D1A60-935B-46FE-9535-39AE8806D922}" dt="2023-11-27T17:29:01.530" v="6059" actId="478"/>
          <ac:spMkLst>
            <pc:docMk/>
            <pc:sldMk cId="2232426971" sldId="464"/>
            <ac:spMk id="7" creationId="{49114BB8-230D-94B6-BF23-22C60C416131}"/>
          </ac:spMkLst>
        </pc:spChg>
      </pc:sldChg>
      <pc:sldChg chg="addSp delSp modSp mod modAnim">
        <pc:chgData name="MARINHO-DA-SILVA Isabelle (renexter)" userId="fa8761ec-2d95-4f3d-938a-cbccd5b72267" providerId="ADAL" clId="{EC5D1A60-935B-46FE-9535-39AE8806D922}" dt="2023-11-27T17:36:20.564" v="6151"/>
        <pc:sldMkLst>
          <pc:docMk/>
          <pc:sldMk cId="2665807709" sldId="465"/>
        </pc:sldMkLst>
        <pc:spChg chg="del">
          <ac:chgData name="MARINHO-DA-SILVA Isabelle (renexter)" userId="fa8761ec-2d95-4f3d-938a-cbccd5b72267" providerId="ADAL" clId="{EC5D1A60-935B-46FE-9535-39AE8806D922}" dt="2023-11-27T17:28:25.502" v="6035" actId="478"/>
          <ac:spMkLst>
            <pc:docMk/>
            <pc:sldMk cId="2665807709" sldId="465"/>
            <ac:spMk id="2" creationId="{00000000-0000-0000-0000-000000000000}"/>
          </ac:spMkLst>
        </pc:spChg>
        <pc:spChg chg="del mod">
          <ac:chgData name="MARINHO-DA-SILVA Isabelle (renexter)" userId="fa8761ec-2d95-4f3d-938a-cbccd5b72267" providerId="ADAL" clId="{EC5D1A60-935B-46FE-9535-39AE8806D922}" dt="2023-11-27T17:31:34.913" v="6104" actId="478"/>
          <ac:spMkLst>
            <pc:docMk/>
            <pc:sldMk cId="2665807709" sldId="465"/>
            <ac:spMk id="3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7:28:22.372" v="6034"/>
          <ac:spMkLst>
            <pc:docMk/>
            <pc:sldMk cId="2665807709" sldId="465"/>
            <ac:spMk id="4" creationId="{E283281E-2F15-8A9B-D587-E1673C1572C0}"/>
          </ac:spMkLst>
        </pc:spChg>
        <pc:spChg chg="add mod">
          <ac:chgData name="MARINHO-DA-SILVA Isabelle (renexter)" userId="fa8761ec-2d95-4f3d-938a-cbccd5b72267" providerId="ADAL" clId="{EC5D1A60-935B-46FE-9535-39AE8806D922}" dt="2023-11-27T17:28:34.905" v="6053" actId="20577"/>
          <ac:spMkLst>
            <pc:docMk/>
            <pc:sldMk cId="2665807709" sldId="465"/>
            <ac:spMk id="5" creationId="{3183C2D8-1D80-77CC-5BD8-F1FE6A07BC33}"/>
          </ac:spMkLst>
        </pc:spChg>
        <pc:spChg chg="add del mod">
          <ac:chgData name="MARINHO-DA-SILVA Isabelle (renexter)" userId="fa8761ec-2d95-4f3d-938a-cbccd5b72267" providerId="ADAL" clId="{EC5D1A60-935B-46FE-9535-39AE8806D922}" dt="2023-11-27T17:28:28.625" v="6036" actId="478"/>
          <ac:spMkLst>
            <pc:docMk/>
            <pc:sldMk cId="2665807709" sldId="465"/>
            <ac:spMk id="7" creationId="{67249368-89F2-935C-69B6-B1DE73AABBA0}"/>
          </ac:spMkLst>
        </pc:spChg>
        <pc:spChg chg="add mod">
          <ac:chgData name="MARINHO-DA-SILVA Isabelle (renexter)" userId="fa8761ec-2d95-4f3d-938a-cbccd5b72267" providerId="ADAL" clId="{EC5D1A60-935B-46FE-9535-39AE8806D922}" dt="2023-11-27T17:33:40.356" v="6129" actId="1037"/>
          <ac:spMkLst>
            <pc:docMk/>
            <pc:sldMk cId="2665807709" sldId="465"/>
            <ac:spMk id="9" creationId="{B2B16D0C-24A6-3D13-5AD4-1A9964D3B036}"/>
          </ac:spMkLst>
        </pc:spChg>
        <pc:spChg chg="add mod">
          <ac:chgData name="MARINHO-DA-SILVA Isabelle (renexter)" userId="fa8761ec-2d95-4f3d-938a-cbccd5b72267" providerId="ADAL" clId="{EC5D1A60-935B-46FE-9535-39AE8806D922}" dt="2023-11-27T17:33:40.356" v="6129" actId="1037"/>
          <ac:spMkLst>
            <pc:docMk/>
            <pc:sldMk cId="2665807709" sldId="465"/>
            <ac:spMk id="11" creationId="{0D8A5064-680E-1000-3DBA-3E876738D89C}"/>
          </ac:spMkLst>
        </pc:spChg>
        <pc:spChg chg="add del mod">
          <ac:chgData name="MARINHO-DA-SILVA Isabelle (renexter)" userId="fa8761ec-2d95-4f3d-938a-cbccd5b72267" providerId="ADAL" clId="{EC5D1A60-935B-46FE-9535-39AE8806D922}" dt="2023-11-27T17:31:37.722" v="6106" actId="478"/>
          <ac:spMkLst>
            <pc:docMk/>
            <pc:sldMk cId="2665807709" sldId="465"/>
            <ac:spMk id="13" creationId="{21E123B6-1129-877E-C305-8ACCB423D268}"/>
          </ac:spMkLst>
        </pc:spChg>
        <pc:cxnChg chg="add mod">
          <ac:chgData name="MARINHO-DA-SILVA Isabelle (renexter)" userId="fa8761ec-2d95-4f3d-938a-cbccd5b72267" providerId="ADAL" clId="{EC5D1A60-935B-46FE-9535-39AE8806D922}" dt="2023-11-27T17:33:59.276" v="6132" actId="692"/>
          <ac:cxnSpMkLst>
            <pc:docMk/>
            <pc:sldMk cId="2665807709" sldId="465"/>
            <ac:cxnSpMk id="15" creationId="{C9362186-81FD-8E41-8A7A-AFB299A1F715}"/>
          </ac:cxnSpMkLst>
        </pc:cxnChg>
        <pc:cxnChg chg="add mod">
          <ac:chgData name="MARINHO-DA-SILVA Isabelle (renexter)" userId="fa8761ec-2d95-4f3d-938a-cbccd5b72267" providerId="ADAL" clId="{EC5D1A60-935B-46FE-9535-39AE8806D922}" dt="2023-11-27T17:34:15.346" v="6135" actId="692"/>
          <ac:cxnSpMkLst>
            <pc:docMk/>
            <pc:sldMk cId="2665807709" sldId="465"/>
            <ac:cxnSpMk id="17" creationId="{2CB0925B-D1FA-DFA6-95FD-5D511714FCFF}"/>
          </ac:cxnSpMkLst>
        </pc:cxnChg>
      </pc:sldChg>
      <pc:sldChg chg="addSp delSp modSp mod">
        <pc:chgData name="MARINHO-DA-SILVA Isabelle (renexter)" userId="fa8761ec-2d95-4f3d-938a-cbccd5b72267" providerId="ADAL" clId="{EC5D1A60-935B-46FE-9535-39AE8806D922}" dt="2023-11-27T17:28:49.446" v="6056" actId="478"/>
        <pc:sldMkLst>
          <pc:docMk/>
          <pc:sldMk cId="741648576" sldId="466"/>
        </pc:sldMkLst>
        <pc:spChg chg="del">
          <ac:chgData name="MARINHO-DA-SILVA Isabelle (renexter)" userId="fa8761ec-2d95-4f3d-938a-cbccd5b72267" providerId="ADAL" clId="{EC5D1A60-935B-46FE-9535-39AE8806D922}" dt="2023-11-27T17:28:46.844" v="6055" actId="478"/>
          <ac:spMkLst>
            <pc:docMk/>
            <pc:sldMk cId="741648576" sldId="466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7:28:44.014" v="6054"/>
          <ac:spMkLst>
            <pc:docMk/>
            <pc:sldMk cId="741648576" sldId="466"/>
            <ac:spMk id="3" creationId="{D928604F-3FCB-859D-2E35-07689F57F832}"/>
          </ac:spMkLst>
        </pc:spChg>
        <pc:spChg chg="add mod">
          <ac:chgData name="MARINHO-DA-SILVA Isabelle (renexter)" userId="fa8761ec-2d95-4f3d-938a-cbccd5b72267" providerId="ADAL" clId="{EC5D1A60-935B-46FE-9535-39AE8806D922}" dt="2023-11-27T17:28:44.014" v="6054"/>
          <ac:spMkLst>
            <pc:docMk/>
            <pc:sldMk cId="741648576" sldId="466"/>
            <ac:spMk id="5" creationId="{C3AD59FD-D9DD-BBBD-9D31-CEB0A8971E4F}"/>
          </ac:spMkLst>
        </pc:spChg>
        <pc:spChg chg="add del mod">
          <ac:chgData name="MARINHO-DA-SILVA Isabelle (renexter)" userId="fa8761ec-2d95-4f3d-938a-cbccd5b72267" providerId="ADAL" clId="{EC5D1A60-935B-46FE-9535-39AE8806D922}" dt="2023-11-27T17:28:49.446" v="6056" actId="478"/>
          <ac:spMkLst>
            <pc:docMk/>
            <pc:sldMk cId="741648576" sldId="466"/>
            <ac:spMk id="7" creationId="{F7062DCE-D5FA-DABE-8DB3-540B8D41CB30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7:38:19.283" v="6173" actId="255"/>
        <pc:sldMkLst>
          <pc:docMk/>
          <pc:sldMk cId="2940184247" sldId="467"/>
        </pc:sldMkLst>
        <pc:spChg chg="del">
          <ac:chgData name="MARINHO-DA-SILVA Isabelle (renexter)" userId="fa8761ec-2d95-4f3d-938a-cbccd5b72267" providerId="ADAL" clId="{EC5D1A60-935B-46FE-9535-39AE8806D922}" dt="2023-11-27T17:29:08.523" v="6061" actId="478"/>
          <ac:spMkLst>
            <pc:docMk/>
            <pc:sldMk cId="2940184247" sldId="467"/>
            <ac:spMk id="2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7:38:19.283" v="6173" actId="255"/>
          <ac:spMkLst>
            <pc:docMk/>
            <pc:sldMk cId="2940184247" sldId="467"/>
            <ac:spMk id="3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7:29:05.295" v="6060"/>
          <ac:spMkLst>
            <pc:docMk/>
            <pc:sldMk cId="2940184247" sldId="467"/>
            <ac:spMk id="4" creationId="{927D428A-CDF3-1855-095B-0EFB653C732F}"/>
          </ac:spMkLst>
        </pc:spChg>
        <pc:spChg chg="add mod">
          <ac:chgData name="MARINHO-DA-SILVA Isabelle (renexter)" userId="fa8761ec-2d95-4f3d-938a-cbccd5b72267" providerId="ADAL" clId="{EC5D1A60-935B-46FE-9535-39AE8806D922}" dt="2023-11-27T17:29:05.295" v="6060"/>
          <ac:spMkLst>
            <pc:docMk/>
            <pc:sldMk cId="2940184247" sldId="467"/>
            <ac:spMk id="5" creationId="{AD17D940-25EC-53FB-29B4-286310CE94F7}"/>
          </ac:spMkLst>
        </pc:spChg>
        <pc:spChg chg="add del mod">
          <ac:chgData name="MARINHO-DA-SILVA Isabelle (renexter)" userId="fa8761ec-2d95-4f3d-938a-cbccd5b72267" providerId="ADAL" clId="{EC5D1A60-935B-46FE-9535-39AE8806D922}" dt="2023-11-27T17:29:10.307" v="6062" actId="478"/>
          <ac:spMkLst>
            <pc:docMk/>
            <pc:sldMk cId="2940184247" sldId="467"/>
            <ac:spMk id="7" creationId="{97B224E1-54D5-0123-CFD8-69BCE8CE4FC7}"/>
          </ac:spMkLst>
        </pc:spChg>
        <pc:cxnChg chg="add mod">
          <ac:chgData name="MARINHO-DA-SILVA Isabelle (renexter)" userId="fa8761ec-2d95-4f3d-938a-cbccd5b72267" providerId="ADAL" clId="{EC5D1A60-935B-46FE-9535-39AE8806D922}" dt="2023-11-27T17:38:11.766" v="6171" actId="14100"/>
          <ac:cxnSpMkLst>
            <pc:docMk/>
            <pc:sldMk cId="2940184247" sldId="467"/>
            <ac:cxnSpMk id="9" creationId="{ED8EDBDC-F97F-F8FF-1FD6-C6740C1FF27B}"/>
          </ac:cxnSpMkLst>
        </pc:cxnChg>
      </pc:sldChg>
      <pc:sldChg chg="addSp delSp modSp mod">
        <pc:chgData name="MARINHO-DA-SILVA Isabelle (renexter)" userId="fa8761ec-2d95-4f3d-938a-cbccd5b72267" providerId="ADAL" clId="{EC5D1A60-935B-46FE-9535-39AE8806D922}" dt="2023-11-27T17:56:51.465" v="6232" actId="1035"/>
        <pc:sldMkLst>
          <pc:docMk/>
          <pc:sldMk cId="473073838" sldId="468"/>
        </pc:sldMkLst>
        <pc:spChg chg="del mod">
          <ac:chgData name="MARINHO-DA-SILVA Isabelle (renexter)" userId="fa8761ec-2d95-4f3d-938a-cbccd5b72267" providerId="ADAL" clId="{EC5D1A60-935B-46FE-9535-39AE8806D922}" dt="2023-11-27T17:30:19.653" v="6091" actId="478"/>
          <ac:spMkLst>
            <pc:docMk/>
            <pc:sldMk cId="473073838" sldId="468"/>
            <ac:spMk id="2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7:56:51.465" v="6232" actId="1035"/>
          <ac:spMkLst>
            <pc:docMk/>
            <pc:sldMk cId="473073838" sldId="468"/>
            <ac:spMk id="3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7:30:17.184" v="6089"/>
          <ac:spMkLst>
            <pc:docMk/>
            <pc:sldMk cId="473073838" sldId="468"/>
            <ac:spMk id="4" creationId="{2ACB83F2-9BCB-E58E-B25D-5644D33967E5}"/>
          </ac:spMkLst>
        </pc:spChg>
        <pc:spChg chg="add mod">
          <ac:chgData name="MARINHO-DA-SILVA Isabelle (renexter)" userId="fa8761ec-2d95-4f3d-938a-cbccd5b72267" providerId="ADAL" clId="{EC5D1A60-935B-46FE-9535-39AE8806D922}" dt="2023-11-27T17:30:17.184" v="6089"/>
          <ac:spMkLst>
            <pc:docMk/>
            <pc:sldMk cId="473073838" sldId="468"/>
            <ac:spMk id="5" creationId="{CDD46B48-9A66-7F3C-5578-C02F6DC72FF1}"/>
          </ac:spMkLst>
        </pc:spChg>
        <pc:spChg chg="add del mod">
          <ac:chgData name="MARINHO-DA-SILVA Isabelle (renexter)" userId="fa8761ec-2d95-4f3d-938a-cbccd5b72267" providerId="ADAL" clId="{EC5D1A60-935B-46FE-9535-39AE8806D922}" dt="2023-11-27T17:30:21.578" v="6092" actId="478"/>
          <ac:spMkLst>
            <pc:docMk/>
            <pc:sldMk cId="473073838" sldId="468"/>
            <ac:spMk id="7" creationId="{B877FCA1-5DAC-A71E-9689-ECDEE46D9434}"/>
          </ac:spMkLst>
        </pc:spChg>
        <pc:picChg chg="add del mod">
          <ac:chgData name="MARINHO-DA-SILVA Isabelle (renexter)" userId="fa8761ec-2d95-4f3d-938a-cbccd5b72267" providerId="ADAL" clId="{EC5D1A60-935B-46FE-9535-39AE8806D922}" dt="2023-11-27T17:56:51.465" v="6232" actId="1035"/>
          <ac:picMkLst>
            <pc:docMk/>
            <pc:sldMk cId="473073838" sldId="468"/>
            <ac:picMk id="8" creationId="{2477E9A7-CC58-3C08-54A1-8A73C93FBF78}"/>
          </ac:picMkLst>
        </pc:picChg>
        <pc:picChg chg="add del mod">
          <ac:chgData name="MARINHO-DA-SILVA Isabelle (renexter)" userId="fa8761ec-2d95-4f3d-938a-cbccd5b72267" providerId="ADAL" clId="{EC5D1A60-935B-46FE-9535-39AE8806D922}" dt="2023-11-27T17:56:30.680" v="6228" actId="478"/>
          <ac:picMkLst>
            <pc:docMk/>
            <pc:sldMk cId="473073838" sldId="468"/>
            <ac:picMk id="10" creationId="{4C1D3BEF-297D-AB98-1CCF-27E2B464C9AC}"/>
          </ac:picMkLst>
        </pc:picChg>
      </pc:sldChg>
      <pc:sldChg chg="addSp delSp modSp del mod">
        <pc:chgData name="MARINHO-DA-SILVA Isabelle (renexter)" userId="fa8761ec-2d95-4f3d-938a-cbccd5b72267" providerId="ADAL" clId="{EC5D1A60-935B-46FE-9535-39AE8806D922}" dt="2023-11-27T17:39:33.275" v="6180" actId="47"/>
        <pc:sldMkLst>
          <pc:docMk/>
          <pc:sldMk cId="3919672970" sldId="469"/>
        </pc:sldMkLst>
        <pc:spChg chg="del">
          <ac:chgData name="MARINHO-DA-SILVA Isabelle (renexter)" userId="fa8761ec-2d95-4f3d-938a-cbccd5b72267" providerId="ADAL" clId="{EC5D1A60-935B-46FE-9535-39AE8806D922}" dt="2023-11-27T17:29:31.492" v="6071" actId="478"/>
          <ac:spMkLst>
            <pc:docMk/>
            <pc:sldMk cId="3919672970" sldId="469"/>
            <ac:spMk id="2" creationId="{00000000-0000-0000-0000-000000000000}"/>
          </ac:spMkLst>
        </pc:spChg>
        <pc:spChg chg="add del mod">
          <ac:chgData name="MARINHO-DA-SILVA Isabelle (renexter)" userId="fa8761ec-2d95-4f3d-938a-cbccd5b72267" providerId="ADAL" clId="{EC5D1A60-935B-46FE-9535-39AE8806D922}" dt="2023-11-27T17:29:32.626" v="6073" actId="478"/>
          <ac:spMkLst>
            <pc:docMk/>
            <pc:sldMk cId="3919672970" sldId="469"/>
            <ac:spMk id="5" creationId="{9002FF07-373F-2C90-E2A9-09A413026C76}"/>
          </ac:spMkLst>
        </pc:spChg>
        <pc:spChg chg="add mod">
          <ac:chgData name="MARINHO-DA-SILVA Isabelle (renexter)" userId="fa8761ec-2d95-4f3d-938a-cbccd5b72267" providerId="ADAL" clId="{EC5D1A60-935B-46FE-9535-39AE8806D922}" dt="2023-11-27T17:29:33.228" v="6074"/>
          <ac:spMkLst>
            <pc:docMk/>
            <pc:sldMk cId="3919672970" sldId="469"/>
            <ac:spMk id="6" creationId="{464C1F78-3A50-ECA9-B1E1-3717474E03B9}"/>
          </ac:spMkLst>
        </pc:spChg>
        <pc:spChg chg="add mod">
          <ac:chgData name="MARINHO-DA-SILVA Isabelle (renexter)" userId="fa8761ec-2d95-4f3d-938a-cbccd5b72267" providerId="ADAL" clId="{EC5D1A60-935B-46FE-9535-39AE8806D922}" dt="2023-11-27T17:29:33.228" v="6074"/>
          <ac:spMkLst>
            <pc:docMk/>
            <pc:sldMk cId="3919672970" sldId="469"/>
            <ac:spMk id="7" creationId="{EAB57980-6D40-80A4-00D8-C7F5D43325EE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7:38:38.340" v="6174"/>
        <pc:sldMkLst>
          <pc:docMk/>
          <pc:sldMk cId="1519281151" sldId="470"/>
        </pc:sldMkLst>
        <pc:spChg chg="del mod">
          <ac:chgData name="MARINHO-DA-SILVA Isabelle (renexter)" userId="fa8761ec-2d95-4f3d-938a-cbccd5b72267" providerId="ADAL" clId="{EC5D1A60-935B-46FE-9535-39AE8806D922}" dt="2023-11-27T17:29:14.667" v="6064" actId="478"/>
          <ac:spMkLst>
            <pc:docMk/>
            <pc:sldMk cId="1519281151" sldId="470"/>
            <ac:spMk id="2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7:38:38.340" v="6174"/>
          <ac:spMkLst>
            <pc:docMk/>
            <pc:sldMk cId="1519281151" sldId="470"/>
            <ac:spMk id="3" creationId="{00000000-0000-0000-0000-000000000000}"/>
          </ac:spMkLst>
        </pc:spChg>
        <pc:spChg chg="add del mod">
          <ac:chgData name="MARINHO-DA-SILVA Isabelle (renexter)" userId="fa8761ec-2d95-4f3d-938a-cbccd5b72267" providerId="ADAL" clId="{EC5D1A60-935B-46FE-9535-39AE8806D922}" dt="2023-11-27T17:29:16.253" v="6065" actId="478"/>
          <ac:spMkLst>
            <pc:docMk/>
            <pc:sldMk cId="1519281151" sldId="470"/>
            <ac:spMk id="7" creationId="{464BDD14-865F-3F94-FB42-57DE9617150C}"/>
          </ac:spMkLst>
        </pc:spChg>
        <pc:spChg chg="add mod">
          <ac:chgData name="MARINHO-DA-SILVA Isabelle (renexter)" userId="fa8761ec-2d95-4f3d-938a-cbccd5b72267" providerId="ADAL" clId="{EC5D1A60-935B-46FE-9535-39AE8806D922}" dt="2023-11-27T17:29:16.806" v="6066"/>
          <ac:spMkLst>
            <pc:docMk/>
            <pc:sldMk cId="1519281151" sldId="470"/>
            <ac:spMk id="8" creationId="{B98179E9-436A-79FB-7B21-19B3073DED4A}"/>
          </ac:spMkLst>
        </pc:spChg>
        <pc:spChg chg="add mod">
          <ac:chgData name="MARINHO-DA-SILVA Isabelle (renexter)" userId="fa8761ec-2d95-4f3d-938a-cbccd5b72267" providerId="ADAL" clId="{EC5D1A60-935B-46FE-9535-39AE8806D922}" dt="2023-11-27T17:29:16.806" v="6066"/>
          <ac:spMkLst>
            <pc:docMk/>
            <pc:sldMk cId="1519281151" sldId="470"/>
            <ac:spMk id="9" creationId="{CEBEF115-7FD5-00E9-2757-A5B775AAAC54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7:38:42.529" v="6175"/>
        <pc:sldMkLst>
          <pc:docMk/>
          <pc:sldMk cId="1578351353" sldId="471"/>
        </pc:sldMkLst>
        <pc:spChg chg="del mod">
          <ac:chgData name="MARINHO-DA-SILVA Isabelle (renexter)" userId="fa8761ec-2d95-4f3d-938a-cbccd5b72267" providerId="ADAL" clId="{EC5D1A60-935B-46FE-9535-39AE8806D922}" dt="2023-11-27T17:29:24.752" v="6068" actId="478"/>
          <ac:spMkLst>
            <pc:docMk/>
            <pc:sldMk cId="1578351353" sldId="471"/>
            <ac:spMk id="2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7:38:42.529" v="6175"/>
          <ac:spMkLst>
            <pc:docMk/>
            <pc:sldMk cId="1578351353" sldId="471"/>
            <ac:spMk id="3" creationId="{00000000-0000-0000-0000-000000000000}"/>
          </ac:spMkLst>
        </pc:spChg>
        <pc:spChg chg="add del mod">
          <ac:chgData name="MARINHO-DA-SILVA Isabelle (renexter)" userId="fa8761ec-2d95-4f3d-938a-cbccd5b72267" providerId="ADAL" clId="{EC5D1A60-935B-46FE-9535-39AE8806D922}" dt="2023-11-27T17:29:25.875" v="6069" actId="478"/>
          <ac:spMkLst>
            <pc:docMk/>
            <pc:sldMk cId="1578351353" sldId="471"/>
            <ac:spMk id="7" creationId="{7FED9E3D-3C55-C45F-2BC7-99C8C3C5FCE3}"/>
          </ac:spMkLst>
        </pc:spChg>
        <pc:spChg chg="add mod">
          <ac:chgData name="MARINHO-DA-SILVA Isabelle (renexter)" userId="fa8761ec-2d95-4f3d-938a-cbccd5b72267" providerId="ADAL" clId="{EC5D1A60-935B-46FE-9535-39AE8806D922}" dt="2023-11-27T17:29:26.439" v="6070"/>
          <ac:spMkLst>
            <pc:docMk/>
            <pc:sldMk cId="1578351353" sldId="471"/>
            <ac:spMk id="8" creationId="{D233B3C0-C260-D71C-03BA-2708948D1CAC}"/>
          </ac:spMkLst>
        </pc:spChg>
        <pc:spChg chg="add mod">
          <ac:chgData name="MARINHO-DA-SILVA Isabelle (renexter)" userId="fa8761ec-2d95-4f3d-938a-cbccd5b72267" providerId="ADAL" clId="{EC5D1A60-935B-46FE-9535-39AE8806D922}" dt="2023-11-27T17:29:26.439" v="6070"/>
          <ac:spMkLst>
            <pc:docMk/>
            <pc:sldMk cId="1578351353" sldId="471"/>
            <ac:spMk id="9" creationId="{BD234A5C-4DB4-2C65-7ED8-9C740241A71F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7:29:41.126" v="6077"/>
        <pc:sldMkLst>
          <pc:docMk/>
          <pc:sldMk cId="598870939" sldId="472"/>
        </pc:sldMkLst>
        <pc:spChg chg="del">
          <ac:chgData name="MARINHO-DA-SILVA Isabelle (renexter)" userId="fa8761ec-2d95-4f3d-938a-cbccd5b72267" providerId="ADAL" clId="{EC5D1A60-935B-46FE-9535-39AE8806D922}" dt="2023-11-27T17:29:37.978" v="6075" actId="478"/>
          <ac:spMkLst>
            <pc:docMk/>
            <pc:sldMk cId="598870939" sldId="472"/>
            <ac:spMk id="2" creationId="{00000000-0000-0000-0000-000000000000}"/>
          </ac:spMkLst>
        </pc:spChg>
        <pc:spChg chg="add del mod">
          <ac:chgData name="MARINHO-DA-SILVA Isabelle (renexter)" userId="fa8761ec-2d95-4f3d-938a-cbccd5b72267" providerId="ADAL" clId="{EC5D1A60-935B-46FE-9535-39AE8806D922}" dt="2023-11-27T17:29:40.207" v="6076" actId="478"/>
          <ac:spMkLst>
            <pc:docMk/>
            <pc:sldMk cId="598870939" sldId="472"/>
            <ac:spMk id="4" creationId="{974AB2A1-F2FF-6C73-E1DD-DFC95D10D5B0}"/>
          </ac:spMkLst>
        </pc:spChg>
        <pc:spChg chg="add mod">
          <ac:chgData name="MARINHO-DA-SILVA Isabelle (renexter)" userId="fa8761ec-2d95-4f3d-938a-cbccd5b72267" providerId="ADAL" clId="{EC5D1A60-935B-46FE-9535-39AE8806D922}" dt="2023-11-27T17:29:41.126" v="6077"/>
          <ac:spMkLst>
            <pc:docMk/>
            <pc:sldMk cId="598870939" sldId="472"/>
            <ac:spMk id="5" creationId="{60BBFCFE-7044-39AC-01BA-69E0BC029862}"/>
          </ac:spMkLst>
        </pc:spChg>
        <pc:spChg chg="add mod">
          <ac:chgData name="MARINHO-DA-SILVA Isabelle (renexter)" userId="fa8761ec-2d95-4f3d-938a-cbccd5b72267" providerId="ADAL" clId="{EC5D1A60-935B-46FE-9535-39AE8806D922}" dt="2023-11-27T17:29:41.126" v="6077"/>
          <ac:spMkLst>
            <pc:docMk/>
            <pc:sldMk cId="598870939" sldId="472"/>
            <ac:spMk id="6" creationId="{48D7D038-8190-BF00-A007-C3EE46997AD5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7:29:52.634" v="6083"/>
        <pc:sldMkLst>
          <pc:docMk/>
          <pc:sldMk cId="2730885378" sldId="473"/>
        </pc:sldMkLst>
        <pc:spChg chg="del">
          <ac:chgData name="MARINHO-DA-SILVA Isabelle (renexter)" userId="fa8761ec-2d95-4f3d-938a-cbccd5b72267" providerId="ADAL" clId="{EC5D1A60-935B-46FE-9535-39AE8806D922}" dt="2023-11-27T17:29:50.553" v="6081" actId="478"/>
          <ac:spMkLst>
            <pc:docMk/>
            <pc:sldMk cId="2730885378" sldId="473"/>
            <ac:spMk id="2" creationId="{00000000-0000-0000-0000-000000000000}"/>
          </ac:spMkLst>
        </pc:spChg>
        <pc:spChg chg="add del mod">
          <ac:chgData name="MARINHO-DA-SILVA Isabelle (renexter)" userId="fa8761ec-2d95-4f3d-938a-cbccd5b72267" providerId="ADAL" clId="{EC5D1A60-935B-46FE-9535-39AE8806D922}" dt="2023-11-27T17:29:52.003" v="6082" actId="478"/>
          <ac:spMkLst>
            <pc:docMk/>
            <pc:sldMk cId="2730885378" sldId="473"/>
            <ac:spMk id="5" creationId="{F054B0EA-A7BB-59E8-77C9-915087C26498}"/>
          </ac:spMkLst>
        </pc:spChg>
        <pc:spChg chg="add mod">
          <ac:chgData name="MARINHO-DA-SILVA Isabelle (renexter)" userId="fa8761ec-2d95-4f3d-938a-cbccd5b72267" providerId="ADAL" clId="{EC5D1A60-935B-46FE-9535-39AE8806D922}" dt="2023-11-27T17:29:52.634" v="6083"/>
          <ac:spMkLst>
            <pc:docMk/>
            <pc:sldMk cId="2730885378" sldId="473"/>
            <ac:spMk id="6" creationId="{DC43A827-86E8-6663-394B-9B9B85210409}"/>
          </ac:spMkLst>
        </pc:spChg>
        <pc:spChg chg="add mod">
          <ac:chgData name="MARINHO-DA-SILVA Isabelle (renexter)" userId="fa8761ec-2d95-4f3d-938a-cbccd5b72267" providerId="ADAL" clId="{EC5D1A60-935B-46FE-9535-39AE8806D922}" dt="2023-11-27T17:29:52.634" v="6083"/>
          <ac:spMkLst>
            <pc:docMk/>
            <pc:sldMk cId="2730885378" sldId="473"/>
            <ac:spMk id="7" creationId="{C3291121-28C0-D8EA-A35B-35642F9E51DC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7:29:46.725" v="6080"/>
        <pc:sldMkLst>
          <pc:docMk/>
          <pc:sldMk cId="2306878238" sldId="475"/>
        </pc:sldMkLst>
        <pc:spChg chg="del">
          <ac:chgData name="MARINHO-DA-SILVA Isabelle (renexter)" userId="fa8761ec-2d95-4f3d-938a-cbccd5b72267" providerId="ADAL" clId="{EC5D1A60-935B-46FE-9535-39AE8806D922}" dt="2023-11-27T17:29:45.037" v="6078" actId="478"/>
          <ac:spMkLst>
            <pc:docMk/>
            <pc:sldMk cId="2306878238" sldId="475"/>
            <ac:spMk id="2" creationId="{00000000-0000-0000-0000-000000000000}"/>
          </ac:spMkLst>
        </pc:spChg>
        <pc:spChg chg="add del mod">
          <ac:chgData name="MARINHO-DA-SILVA Isabelle (renexter)" userId="fa8761ec-2d95-4f3d-938a-cbccd5b72267" providerId="ADAL" clId="{EC5D1A60-935B-46FE-9535-39AE8806D922}" dt="2023-11-27T17:29:46.055" v="6079" actId="478"/>
          <ac:spMkLst>
            <pc:docMk/>
            <pc:sldMk cId="2306878238" sldId="475"/>
            <ac:spMk id="4" creationId="{E48EB4A6-023A-5E46-F195-C6A49FA553B7}"/>
          </ac:spMkLst>
        </pc:spChg>
        <pc:spChg chg="add mod">
          <ac:chgData name="MARINHO-DA-SILVA Isabelle (renexter)" userId="fa8761ec-2d95-4f3d-938a-cbccd5b72267" providerId="ADAL" clId="{EC5D1A60-935B-46FE-9535-39AE8806D922}" dt="2023-11-27T17:29:46.725" v="6080"/>
          <ac:spMkLst>
            <pc:docMk/>
            <pc:sldMk cId="2306878238" sldId="475"/>
            <ac:spMk id="5" creationId="{A23D1D39-915F-C278-1394-A94C31493BD9}"/>
          </ac:spMkLst>
        </pc:spChg>
        <pc:spChg chg="add mod">
          <ac:chgData name="MARINHO-DA-SILVA Isabelle (renexter)" userId="fa8761ec-2d95-4f3d-938a-cbccd5b72267" providerId="ADAL" clId="{EC5D1A60-935B-46FE-9535-39AE8806D922}" dt="2023-11-27T17:29:46.725" v="6080"/>
          <ac:spMkLst>
            <pc:docMk/>
            <pc:sldMk cId="2306878238" sldId="475"/>
            <ac:spMk id="6" creationId="{C029B877-7DD0-B1AA-A58A-1266E0893B1D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7:40:41.479" v="6194" actId="1076"/>
        <pc:sldMkLst>
          <pc:docMk/>
          <pc:sldMk cId="907327891" sldId="476"/>
        </pc:sldMkLst>
        <pc:spChg chg="del">
          <ac:chgData name="MARINHO-DA-SILVA Isabelle (renexter)" userId="fa8761ec-2d95-4f3d-938a-cbccd5b72267" providerId="ADAL" clId="{EC5D1A60-935B-46FE-9535-39AE8806D922}" dt="2023-11-27T17:29:57.274" v="6084" actId="478"/>
          <ac:spMkLst>
            <pc:docMk/>
            <pc:sldMk cId="907327891" sldId="476"/>
            <ac:spMk id="2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7:40:41.479" v="6194" actId="1076"/>
          <ac:spMkLst>
            <pc:docMk/>
            <pc:sldMk cId="907327891" sldId="476"/>
            <ac:spMk id="3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7:40:38.537" v="6193" actId="208"/>
          <ac:spMkLst>
            <pc:docMk/>
            <pc:sldMk cId="907327891" sldId="476"/>
            <ac:spMk id="5" creationId="{00000000-0000-0000-0000-000000000000}"/>
          </ac:spMkLst>
        </pc:spChg>
        <pc:spChg chg="add del mod">
          <ac:chgData name="MARINHO-DA-SILVA Isabelle (renexter)" userId="fa8761ec-2d95-4f3d-938a-cbccd5b72267" providerId="ADAL" clId="{EC5D1A60-935B-46FE-9535-39AE8806D922}" dt="2023-11-27T17:29:58.928" v="6085" actId="478"/>
          <ac:spMkLst>
            <pc:docMk/>
            <pc:sldMk cId="907327891" sldId="476"/>
            <ac:spMk id="6" creationId="{5E64B0FA-411F-6AC6-BCAF-2E8D188BCC70}"/>
          </ac:spMkLst>
        </pc:spChg>
        <pc:spChg chg="add mod">
          <ac:chgData name="MARINHO-DA-SILVA Isabelle (renexter)" userId="fa8761ec-2d95-4f3d-938a-cbccd5b72267" providerId="ADAL" clId="{EC5D1A60-935B-46FE-9535-39AE8806D922}" dt="2023-11-27T17:29:59.578" v="6086"/>
          <ac:spMkLst>
            <pc:docMk/>
            <pc:sldMk cId="907327891" sldId="476"/>
            <ac:spMk id="7" creationId="{21736022-24F7-8E46-A5A4-B27C0CB8A9ED}"/>
          </ac:spMkLst>
        </pc:spChg>
        <pc:spChg chg="add mod">
          <ac:chgData name="MARINHO-DA-SILVA Isabelle (renexter)" userId="fa8761ec-2d95-4f3d-938a-cbccd5b72267" providerId="ADAL" clId="{EC5D1A60-935B-46FE-9535-39AE8806D922}" dt="2023-11-27T17:29:59.578" v="6086"/>
          <ac:spMkLst>
            <pc:docMk/>
            <pc:sldMk cId="907327891" sldId="476"/>
            <ac:spMk id="9" creationId="{19D9A7FA-7E3A-4580-5A5C-DB5C28F6DD0B}"/>
          </ac:spMkLst>
        </pc:spChg>
        <pc:picChg chg="mod">
          <ac:chgData name="MARINHO-DA-SILVA Isabelle (renexter)" userId="fa8761ec-2d95-4f3d-938a-cbccd5b72267" providerId="ADAL" clId="{EC5D1A60-935B-46FE-9535-39AE8806D922}" dt="2023-11-27T17:30:02.752" v="6088" actId="1076"/>
          <ac:picMkLst>
            <pc:docMk/>
            <pc:sldMk cId="907327891" sldId="476"/>
            <ac:picMk id="29701" creationId="{00000000-0000-0000-0000-000000000000}"/>
          </ac:picMkLst>
        </pc:picChg>
      </pc:sldChg>
      <pc:sldChg chg="del">
        <pc:chgData name="MARINHO-DA-SILVA Isabelle (renexter)" userId="fa8761ec-2d95-4f3d-938a-cbccd5b72267" providerId="ADAL" clId="{EC5D1A60-935B-46FE-9535-39AE8806D922}" dt="2023-11-27T18:10:02.540" v="6579" actId="47"/>
        <pc:sldMkLst>
          <pc:docMk/>
          <pc:sldMk cId="2508074008" sldId="478"/>
        </pc:sldMkLst>
      </pc:sldChg>
      <pc:sldChg chg="del">
        <pc:chgData name="MARINHO-DA-SILVA Isabelle (renexter)" userId="fa8761ec-2d95-4f3d-938a-cbccd5b72267" providerId="ADAL" clId="{EC5D1A60-935B-46FE-9535-39AE8806D922}" dt="2023-11-27T18:10:02.540" v="6579" actId="47"/>
        <pc:sldMkLst>
          <pc:docMk/>
          <pc:sldMk cId="3963665739" sldId="479"/>
        </pc:sldMkLst>
      </pc:sldChg>
      <pc:sldChg chg="modSp del mod">
        <pc:chgData name="MARINHO-DA-SILVA Isabelle (renexter)" userId="fa8761ec-2d95-4f3d-938a-cbccd5b72267" providerId="ADAL" clId="{EC5D1A60-935B-46FE-9535-39AE8806D922}" dt="2023-11-27T18:10:02.540" v="6579" actId="47"/>
        <pc:sldMkLst>
          <pc:docMk/>
          <pc:sldMk cId="205749059" sldId="480"/>
        </pc:sldMkLst>
        <pc:spChg chg="mod">
          <ac:chgData name="MARINHO-DA-SILVA Isabelle (renexter)" userId="fa8761ec-2d95-4f3d-938a-cbccd5b72267" providerId="ADAL" clId="{EC5D1A60-935B-46FE-9535-39AE8806D922}" dt="2023-11-27T18:09:45.978" v="6573" actId="20577"/>
          <ac:spMkLst>
            <pc:docMk/>
            <pc:sldMk cId="205749059" sldId="480"/>
            <ac:spMk id="3" creationId="{00000000-0000-0000-0000-000000000000}"/>
          </ac:spMkLst>
        </pc:spChg>
      </pc:sldChg>
      <pc:sldChg chg="del">
        <pc:chgData name="MARINHO-DA-SILVA Isabelle (renexter)" userId="fa8761ec-2d95-4f3d-938a-cbccd5b72267" providerId="ADAL" clId="{EC5D1A60-935B-46FE-9535-39AE8806D922}" dt="2023-11-27T18:32:31.381" v="6837" actId="47"/>
        <pc:sldMkLst>
          <pc:docMk/>
          <pc:sldMk cId="1869596165" sldId="481"/>
        </pc:sldMkLst>
      </pc:sldChg>
      <pc:sldChg chg="modSp del mod">
        <pc:chgData name="MARINHO-DA-SILVA Isabelle (renexter)" userId="fa8761ec-2d95-4f3d-938a-cbccd5b72267" providerId="ADAL" clId="{EC5D1A60-935B-46FE-9535-39AE8806D922}" dt="2023-11-27T18:32:31.381" v="6837" actId="47"/>
        <pc:sldMkLst>
          <pc:docMk/>
          <pc:sldMk cId="1405942054" sldId="483"/>
        </pc:sldMkLst>
        <pc:spChg chg="mod">
          <ac:chgData name="MARINHO-DA-SILVA Isabelle (renexter)" userId="fa8761ec-2d95-4f3d-938a-cbccd5b72267" providerId="ADAL" clId="{EC5D1A60-935B-46FE-9535-39AE8806D922}" dt="2023-11-27T18:30:49.489" v="6813" actId="1076"/>
          <ac:spMkLst>
            <pc:docMk/>
            <pc:sldMk cId="1405942054" sldId="483"/>
            <ac:spMk id="3" creationId="{00000000-0000-0000-0000-000000000000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8:33:48.652" v="6859" actId="1035"/>
        <pc:sldMkLst>
          <pc:docMk/>
          <pc:sldMk cId="3217687449" sldId="488"/>
        </pc:sldMkLst>
        <pc:spChg chg="del">
          <ac:chgData name="MARINHO-DA-SILVA Isabelle (renexter)" userId="fa8761ec-2d95-4f3d-938a-cbccd5b72267" providerId="ADAL" clId="{EC5D1A60-935B-46FE-9535-39AE8806D922}" dt="2023-11-27T18:32:48.611" v="6840" actId="478"/>
          <ac:spMkLst>
            <pc:docMk/>
            <pc:sldMk cId="3217687449" sldId="488"/>
            <ac:spMk id="2" creationId="{00000000-0000-0000-0000-000000000000}"/>
          </ac:spMkLst>
        </pc:spChg>
        <pc:spChg chg="add del mod">
          <ac:chgData name="MARINHO-DA-SILVA Isabelle (renexter)" userId="fa8761ec-2d95-4f3d-938a-cbccd5b72267" providerId="ADAL" clId="{EC5D1A60-935B-46FE-9535-39AE8806D922}" dt="2023-11-27T18:33:30.186" v="6846" actId="478"/>
          <ac:spMkLst>
            <pc:docMk/>
            <pc:sldMk cId="3217687449" sldId="488"/>
            <ac:spMk id="4" creationId="{5261DA86-E8F3-5B6E-5C8C-029B9630794B}"/>
          </ac:spMkLst>
        </pc:spChg>
        <pc:spChg chg="mod">
          <ac:chgData name="MARINHO-DA-SILVA Isabelle (renexter)" userId="fa8761ec-2d95-4f3d-938a-cbccd5b72267" providerId="ADAL" clId="{EC5D1A60-935B-46FE-9535-39AE8806D922}" dt="2023-11-27T18:33:48.652" v="6859" actId="1035"/>
          <ac:spMkLst>
            <pc:docMk/>
            <pc:sldMk cId="3217687449" sldId="488"/>
            <ac:spMk id="6" creationId="{00000000-0000-0000-0000-000000000000}"/>
          </ac:spMkLst>
        </pc:spChg>
        <pc:spChg chg="add del mod">
          <ac:chgData name="MARINHO-DA-SILVA Isabelle (renexter)" userId="fa8761ec-2d95-4f3d-938a-cbccd5b72267" providerId="ADAL" clId="{EC5D1A60-935B-46FE-9535-39AE8806D922}" dt="2023-11-27T18:33:30.186" v="6846" actId="478"/>
          <ac:spMkLst>
            <pc:docMk/>
            <pc:sldMk cId="3217687449" sldId="488"/>
            <ac:spMk id="7" creationId="{E4DF920F-D584-43B0-A114-7C6C3C054CDE}"/>
          </ac:spMkLst>
        </pc:spChg>
        <pc:spChg chg="add del mod">
          <ac:chgData name="MARINHO-DA-SILVA Isabelle (renexter)" userId="fa8761ec-2d95-4f3d-938a-cbccd5b72267" providerId="ADAL" clId="{EC5D1A60-935B-46FE-9535-39AE8806D922}" dt="2023-11-27T18:33:30.186" v="6846" actId="478"/>
          <ac:spMkLst>
            <pc:docMk/>
            <pc:sldMk cId="3217687449" sldId="488"/>
            <ac:spMk id="8" creationId="{D9F81B57-C7B7-5B0A-177B-4D13EDA66FA8}"/>
          </ac:spMkLst>
        </pc:spChg>
        <pc:spChg chg="add del mod">
          <ac:chgData name="MARINHO-DA-SILVA Isabelle (renexter)" userId="fa8761ec-2d95-4f3d-938a-cbccd5b72267" providerId="ADAL" clId="{EC5D1A60-935B-46FE-9535-39AE8806D922}" dt="2023-11-27T18:32:50.648" v="6841" actId="478"/>
          <ac:spMkLst>
            <pc:docMk/>
            <pc:sldMk cId="3217687449" sldId="488"/>
            <ac:spMk id="10" creationId="{24595994-66AA-2417-5B63-FFEE48EBFAF7}"/>
          </ac:spMkLst>
        </pc:spChg>
        <pc:spChg chg="add mod">
          <ac:chgData name="MARINHO-DA-SILVA Isabelle (renexter)" userId="fa8761ec-2d95-4f3d-938a-cbccd5b72267" providerId="ADAL" clId="{EC5D1A60-935B-46FE-9535-39AE8806D922}" dt="2023-11-27T18:33:30.919" v="6847"/>
          <ac:spMkLst>
            <pc:docMk/>
            <pc:sldMk cId="3217687449" sldId="488"/>
            <ac:spMk id="12" creationId="{8C6A403C-8143-1F49-098F-EF2B7E0533AB}"/>
          </ac:spMkLst>
        </pc:spChg>
        <pc:spChg chg="add mod">
          <ac:chgData name="MARINHO-DA-SILVA Isabelle (renexter)" userId="fa8761ec-2d95-4f3d-938a-cbccd5b72267" providerId="ADAL" clId="{EC5D1A60-935B-46FE-9535-39AE8806D922}" dt="2023-11-27T18:33:30.919" v="6847"/>
          <ac:spMkLst>
            <pc:docMk/>
            <pc:sldMk cId="3217687449" sldId="488"/>
            <ac:spMk id="13" creationId="{8DD65429-C116-9193-BC83-6F1684D80743}"/>
          </ac:spMkLst>
        </pc:spChg>
        <pc:spChg chg="add mod">
          <ac:chgData name="MARINHO-DA-SILVA Isabelle (renexter)" userId="fa8761ec-2d95-4f3d-938a-cbccd5b72267" providerId="ADAL" clId="{EC5D1A60-935B-46FE-9535-39AE8806D922}" dt="2023-11-27T18:33:30.919" v="6847"/>
          <ac:spMkLst>
            <pc:docMk/>
            <pc:sldMk cId="3217687449" sldId="488"/>
            <ac:spMk id="14" creationId="{293691D8-D8F2-216B-4D61-7ACBE8B38E7A}"/>
          </ac:spMkLst>
        </pc:spChg>
        <pc:graphicFrameChg chg="mod">
          <ac:chgData name="MARINHO-DA-SILVA Isabelle (renexter)" userId="fa8761ec-2d95-4f3d-938a-cbccd5b72267" providerId="ADAL" clId="{EC5D1A60-935B-46FE-9535-39AE8806D922}" dt="2023-11-27T18:33:48.652" v="6859" actId="1035"/>
          <ac:graphicFrameMkLst>
            <pc:docMk/>
            <pc:sldMk cId="3217687449" sldId="488"/>
            <ac:graphicFrameMk id="5" creationId="{00000000-0000-0000-0000-000000000000}"/>
          </ac:graphicFrameMkLst>
        </pc:graphicFrameChg>
        <pc:picChg chg="mod">
          <ac:chgData name="MARINHO-DA-SILVA Isabelle (renexter)" userId="fa8761ec-2d95-4f3d-938a-cbccd5b72267" providerId="ADAL" clId="{EC5D1A60-935B-46FE-9535-39AE8806D922}" dt="2023-11-27T18:33:48.652" v="6859" actId="1035"/>
          <ac:picMkLst>
            <pc:docMk/>
            <pc:sldMk cId="3217687449" sldId="488"/>
            <ac:picMk id="31747" creationId="{00000000-0000-0000-0000-000000000000}"/>
          </ac:picMkLst>
        </pc:picChg>
        <pc:cxnChg chg="add del mod">
          <ac:chgData name="MARINHO-DA-SILVA Isabelle (renexter)" userId="fa8761ec-2d95-4f3d-938a-cbccd5b72267" providerId="ADAL" clId="{EC5D1A60-935B-46FE-9535-39AE8806D922}" dt="2023-11-27T18:33:30.186" v="6846" actId="478"/>
          <ac:cxnSpMkLst>
            <pc:docMk/>
            <pc:sldMk cId="3217687449" sldId="488"/>
            <ac:cxnSpMk id="3" creationId="{CB31DE2D-3DE2-03F3-ADAF-5B2EE9D056DC}"/>
          </ac:cxnSpMkLst>
        </pc:cxnChg>
        <pc:cxnChg chg="add mod">
          <ac:chgData name="MARINHO-DA-SILVA Isabelle (renexter)" userId="fa8761ec-2d95-4f3d-938a-cbccd5b72267" providerId="ADAL" clId="{EC5D1A60-935B-46FE-9535-39AE8806D922}" dt="2023-11-27T18:33:30.919" v="6847"/>
          <ac:cxnSpMkLst>
            <pc:docMk/>
            <pc:sldMk cId="3217687449" sldId="488"/>
            <ac:cxnSpMk id="11" creationId="{44887544-0B58-9606-4ECF-5EE671770B03}"/>
          </ac:cxnSpMkLst>
        </pc:cxnChg>
      </pc:sldChg>
      <pc:sldChg chg="addSp delSp modSp mod">
        <pc:chgData name="MARINHO-DA-SILVA Isabelle (renexter)" userId="fa8761ec-2d95-4f3d-938a-cbccd5b72267" providerId="ADAL" clId="{EC5D1A60-935B-46FE-9535-39AE8806D922}" dt="2023-11-27T18:39:45.187" v="6964" actId="208"/>
        <pc:sldMkLst>
          <pc:docMk/>
          <pc:sldMk cId="746675607" sldId="489"/>
        </pc:sldMkLst>
        <pc:spChg chg="del mod">
          <ac:chgData name="MARINHO-DA-SILVA Isabelle (renexter)" userId="fa8761ec-2d95-4f3d-938a-cbccd5b72267" providerId="ADAL" clId="{EC5D1A60-935B-46FE-9535-39AE8806D922}" dt="2023-11-27T18:35:07.360" v="6893" actId="478"/>
          <ac:spMkLst>
            <pc:docMk/>
            <pc:sldMk cId="746675607" sldId="489"/>
            <ac:spMk id="2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8:36:19.125" v="6920" actId="208"/>
          <ac:spMkLst>
            <pc:docMk/>
            <pc:sldMk cId="746675607" sldId="489"/>
            <ac:spMk id="3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8:39:45.187" v="6964" actId="208"/>
          <ac:spMkLst>
            <pc:docMk/>
            <pc:sldMk cId="746675607" sldId="489"/>
            <ac:spMk id="4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8:36:28.461" v="6921" actId="2711"/>
          <ac:spMkLst>
            <pc:docMk/>
            <pc:sldMk cId="746675607" sldId="489"/>
            <ac:spMk id="6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8:39:40.359" v="6963" actId="1038"/>
          <ac:spMkLst>
            <pc:docMk/>
            <pc:sldMk cId="746675607" sldId="489"/>
            <ac:spMk id="8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8:36:05.895" v="6917" actId="1038"/>
          <ac:spMkLst>
            <pc:docMk/>
            <pc:sldMk cId="746675607" sldId="489"/>
            <ac:spMk id="9" creationId="{00000000-0000-0000-0000-000000000000}"/>
          </ac:spMkLst>
        </pc:spChg>
        <pc:spChg chg="add del mod">
          <ac:chgData name="MARINHO-DA-SILVA Isabelle (renexter)" userId="fa8761ec-2d95-4f3d-938a-cbccd5b72267" providerId="ADAL" clId="{EC5D1A60-935B-46FE-9535-39AE8806D922}" dt="2023-11-27T18:35:08.730" v="6894" actId="478"/>
          <ac:spMkLst>
            <pc:docMk/>
            <pc:sldMk cId="746675607" sldId="489"/>
            <ac:spMk id="10" creationId="{C2C6A2C0-D186-38E5-7AEE-43B6C20DE898}"/>
          </ac:spMkLst>
        </pc:spChg>
        <pc:spChg chg="add del mod">
          <ac:chgData name="MARINHO-DA-SILVA Isabelle (renexter)" userId="fa8761ec-2d95-4f3d-938a-cbccd5b72267" providerId="ADAL" clId="{EC5D1A60-935B-46FE-9535-39AE8806D922}" dt="2023-11-27T18:36:44.377" v="6922" actId="478"/>
          <ac:spMkLst>
            <pc:docMk/>
            <pc:sldMk cId="746675607" sldId="489"/>
            <ac:spMk id="12" creationId="{C64B6F41-5357-420E-5385-AECE0FA8617E}"/>
          </ac:spMkLst>
        </pc:spChg>
        <pc:spChg chg="add del mod">
          <ac:chgData name="MARINHO-DA-SILVA Isabelle (renexter)" userId="fa8761ec-2d95-4f3d-938a-cbccd5b72267" providerId="ADAL" clId="{EC5D1A60-935B-46FE-9535-39AE8806D922}" dt="2023-11-27T18:36:44.377" v="6922" actId="478"/>
          <ac:spMkLst>
            <pc:docMk/>
            <pc:sldMk cId="746675607" sldId="489"/>
            <ac:spMk id="13" creationId="{47DD6085-1C24-62F5-2FF7-A0D02AFFD8A3}"/>
          </ac:spMkLst>
        </pc:spChg>
        <pc:spChg chg="add del mod">
          <ac:chgData name="MARINHO-DA-SILVA Isabelle (renexter)" userId="fa8761ec-2d95-4f3d-938a-cbccd5b72267" providerId="ADAL" clId="{EC5D1A60-935B-46FE-9535-39AE8806D922}" dt="2023-11-27T18:36:44.377" v="6922" actId="478"/>
          <ac:spMkLst>
            <pc:docMk/>
            <pc:sldMk cId="746675607" sldId="489"/>
            <ac:spMk id="14" creationId="{7EA31E84-B377-4E3E-C88C-4AC9E31DC875}"/>
          </ac:spMkLst>
        </pc:spChg>
        <pc:spChg chg="add mod">
          <ac:chgData name="MARINHO-DA-SILVA Isabelle (renexter)" userId="fa8761ec-2d95-4f3d-938a-cbccd5b72267" providerId="ADAL" clId="{EC5D1A60-935B-46FE-9535-39AE8806D922}" dt="2023-11-27T18:36:45.163" v="6923"/>
          <ac:spMkLst>
            <pc:docMk/>
            <pc:sldMk cId="746675607" sldId="489"/>
            <ac:spMk id="16" creationId="{1B2C8485-BDC7-9A61-E7FC-AE7D2B434DDC}"/>
          </ac:spMkLst>
        </pc:spChg>
        <pc:spChg chg="add mod">
          <ac:chgData name="MARINHO-DA-SILVA Isabelle (renexter)" userId="fa8761ec-2d95-4f3d-938a-cbccd5b72267" providerId="ADAL" clId="{EC5D1A60-935B-46FE-9535-39AE8806D922}" dt="2023-11-27T18:36:45.163" v="6923"/>
          <ac:spMkLst>
            <pc:docMk/>
            <pc:sldMk cId="746675607" sldId="489"/>
            <ac:spMk id="17" creationId="{3BED57B3-7568-FDA6-770F-DA9D1CD9CE84}"/>
          </ac:spMkLst>
        </pc:spChg>
        <pc:spChg chg="add mod">
          <ac:chgData name="MARINHO-DA-SILVA Isabelle (renexter)" userId="fa8761ec-2d95-4f3d-938a-cbccd5b72267" providerId="ADAL" clId="{EC5D1A60-935B-46FE-9535-39AE8806D922}" dt="2023-11-27T18:36:45.163" v="6923"/>
          <ac:spMkLst>
            <pc:docMk/>
            <pc:sldMk cId="746675607" sldId="489"/>
            <ac:spMk id="18" creationId="{868E07AF-8A01-B20D-2EA9-BE365BF6EAA2}"/>
          </ac:spMkLst>
        </pc:spChg>
        <pc:graphicFrameChg chg="mod">
          <ac:chgData name="MARINHO-DA-SILVA Isabelle (renexter)" userId="fa8761ec-2d95-4f3d-938a-cbccd5b72267" providerId="ADAL" clId="{EC5D1A60-935B-46FE-9535-39AE8806D922}" dt="2023-11-27T18:36:05.895" v="6917" actId="1038"/>
          <ac:graphicFrameMkLst>
            <pc:docMk/>
            <pc:sldMk cId="746675607" sldId="489"/>
            <ac:graphicFrameMk id="5" creationId="{00000000-0000-0000-0000-000000000000}"/>
          </ac:graphicFrameMkLst>
        </pc:graphicFrameChg>
        <pc:picChg chg="mod">
          <ac:chgData name="MARINHO-DA-SILVA Isabelle (renexter)" userId="fa8761ec-2d95-4f3d-938a-cbccd5b72267" providerId="ADAL" clId="{EC5D1A60-935B-46FE-9535-39AE8806D922}" dt="2023-11-27T18:36:52.259" v="6924" actId="1035"/>
          <ac:picMkLst>
            <pc:docMk/>
            <pc:sldMk cId="746675607" sldId="489"/>
            <ac:picMk id="31747" creationId="{00000000-0000-0000-0000-000000000000}"/>
          </ac:picMkLst>
        </pc:picChg>
        <pc:cxnChg chg="add del mod">
          <ac:chgData name="MARINHO-DA-SILVA Isabelle (renexter)" userId="fa8761ec-2d95-4f3d-938a-cbccd5b72267" providerId="ADAL" clId="{EC5D1A60-935B-46FE-9535-39AE8806D922}" dt="2023-11-27T18:36:44.377" v="6922" actId="478"/>
          <ac:cxnSpMkLst>
            <pc:docMk/>
            <pc:sldMk cId="746675607" sldId="489"/>
            <ac:cxnSpMk id="11" creationId="{CF8AEA4B-29DC-534C-0FBB-EB092CB70C20}"/>
          </ac:cxnSpMkLst>
        </pc:cxnChg>
        <pc:cxnChg chg="add mod">
          <ac:chgData name="MARINHO-DA-SILVA Isabelle (renexter)" userId="fa8761ec-2d95-4f3d-938a-cbccd5b72267" providerId="ADAL" clId="{EC5D1A60-935B-46FE-9535-39AE8806D922}" dt="2023-11-27T18:36:45.163" v="6923"/>
          <ac:cxnSpMkLst>
            <pc:docMk/>
            <pc:sldMk cId="746675607" sldId="489"/>
            <ac:cxnSpMk id="15" creationId="{F9BC02A5-6E4A-BD64-A3FB-B57033726259}"/>
          </ac:cxnSpMkLst>
        </pc:cxnChg>
      </pc:sldChg>
      <pc:sldChg chg="addSp delSp modSp mod">
        <pc:chgData name="MARINHO-DA-SILVA Isabelle (renexter)" userId="fa8761ec-2d95-4f3d-938a-cbccd5b72267" providerId="ADAL" clId="{EC5D1A60-935B-46FE-9535-39AE8806D922}" dt="2023-11-27T18:40:25.271" v="6972" actId="208"/>
        <pc:sldMkLst>
          <pc:docMk/>
          <pc:sldMk cId="3915767694" sldId="490"/>
        </pc:sldMkLst>
        <pc:spChg chg="del">
          <ac:chgData name="MARINHO-DA-SILVA Isabelle (renexter)" userId="fa8761ec-2d95-4f3d-938a-cbccd5b72267" providerId="ADAL" clId="{EC5D1A60-935B-46FE-9535-39AE8806D922}" dt="2023-11-27T18:37:04.095" v="6925" actId="478"/>
          <ac:spMkLst>
            <pc:docMk/>
            <pc:sldMk cId="3915767694" sldId="490"/>
            <ac:spMk id="2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8:37:19.410" v="6937" actId="1035"/>
          <ac:spMkLst>
            <pc:docMk/>
            <pc:sldMk cId="3915767694" sldId="490"/>
            <ac:spMk id="3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8:40:20.732" v="6970" actId="1076"/>
          <ac:spMkLst>
            <pc:docMk/>
            <pc:sldMk cId="3915767694" sldId="490"/>
            <ac:spMk id="4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8:37:33.514" v="6939" actId="2711"/>
          <ac:spMkLst>
            <pc:docMk/>
            <pc:sldMk cId="3915767694" sldId="490"/>
            <ac:spMk id="6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8:37:19.410" v="6937" actId="1035"/>
          <ac:spMkLst>
            <pc:docMk/>
            <pc:sldMk cId="3915767694" sldId="490"/>
            <ac:spMk id="8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8:37:19.410" v="6937" actId="1035"/>
          <ac:spMkLst>
            <pc:docMk/>
            <pc:sldMk cId="3915767694" sldId="490"/>
            <ac:spMk id="9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8:37:33.514" v="6939" actId="2711"/>
          <ac:spMkLst>
            <pc:docMk/>
            <pc:sldMk cId="3915767694" sldId="490"/>
            <ac:spMk id="10" creationId="{00000000-0000-0000-0000-000000000000}"/>
          </ac:spMkLst>
        </pc:spChg>
        <pc:spChg chg="add del mod">
          <ac:chgData name="MARINHO-DA-SILVA Isabelle (renexter)" userId="fa8761ec-2d95-4f3d-938a-cbccd5b72267" providerId="ADAL" clId="{EC5D1A60-935B-46FE-9535-39AE8806D922}" dt="2023-11-27T18:37:05.957" v="6926" actId="478"/>
          <ac:spMkLst>
            <pc:docMk/>
            <pc:sldMk cId="3915767694" sldId="490"/>
            <ac:spMk id="11" creationId="{E16B926C-F391-2D81-435F-BC6886D366B2}"/>
          </ac:spMkLst>
        </pc:spChg>
        <pc:spChg chg="add mod">
          <ac:chgData name="MARINHO-DA-SILVA Isabelle (renexter)" userId="fa8761ec-2d95-4f3d-938a-cbccd5b72267" providerId="ADAL" clId="{EC5D1A60-935B-46FE-9535-39AE8806D922}" dt="2023-11-27T18:37:21.956" v="6938"/>
          <ac:spMkLst>
            <pc:docMk/>
            <pc:sldMk cId="3915767694" sldId="490"/>
            <ac:spMk id="13" creationId="{98903575-011D-C2A7-FA0A-14B545DD8970}"/>
          </ac:spMkLst>
        </pc:spChg>
        <pc:spChg chg="add mod">
          <ac:chgData name="MARINHO-DA-SILVA Isabelle (renexter)" userId="fa8761ec-2d95-4f3d-938a-cbccd5b72267" providerId="ADAL" clId="{EC5D1A60-935B-46FE-9535-39AE8806D922}" dt="2023-11-27T18:37:21.956" v="6938"/>
          <ac:spMkLst>
            <pc:docMk/>
            <pc:sldMk cId="3915767694" sldId="490"/>
            <ac:spMk id="14" creationId="{1F29448E-D36C-5E60-C2D6-87706888E0E3}"/>
          </ac:spMkLst>
        </pc:spChg>
        <pc:spChg chg="add mod">
          <ac:chgData name="MARINHO-DA-SILVA Isabelle (renexter)" userId="fa8761ec-2d95-4f3d-938a-cbccd5b72267" providerId="ADAL" clId="{EC5D1A60-935B-46FE-9535-39AE8806D922}" dt="2023-11-27T18:37:21.956" v="6938"/>
          <ac:spMkLst>
            <pc:docMk/>
            <pc:sldMk cId="3915767694" sldId="490"/>
            <ac:spMk id="15" creationId="{6B06F411-120B-4AB9-42F6-340EA99CC531}"/>
          </ac:spMkLst>
        </pc:spChg>
        <pc:spChg chg="add mod">
          <ac:chgData name="MARINHO-DA-SILVA Isabelle (renexter)" userId="fa8761ec-2d95-4f3d-938a-cbccd5b72267" providerId="ADAL" clId="{EC5D1A60-935B-46FE-9535-39AE8806D922}" dt="2023-11-27T18:40:25.271" v="6972" actId="208"/>
          <ac:spMkLst>
            <pc:docMk/>
            <pc:sldMk cId="3915767694" sldId="490"/>
            <ac:spMk id="16" creationId="{0949EA65-6162-B85B-BEBB-7DCEB140F52C}"/>
          </ac:spMkLst>
        </pc:spChg>
        <pc:spChg chg="add mod">
          <ac:chgData name="MARINHO-DA-SILVA Isabelle (renexter)" userId="fa8761ec-2d95-4f3d-938a-cbccd5b72267" providerId="ADAL" clId="{EC5D1A60-935B-46FE-9535-39AE8806D922}" dt="2023-11-27T18:40:25.271" v="6972" actId="208"/>
          <ac:spMkLst>
            <pc:docMk/>
            <pc:sldMk cId="3915767694" sldId="490"/>
            <ac:spMk id="17" creationId="{4698FA24-A151-E7C9-AEB2-51F73AF60879}"/>
          </ac:spMkLst>
        </pc:spChg>
        <pc:graphicFrameChg chg="mod">
          <ac:chgData name="MARINHO-DA-SILVA Isabelle (renexter)" userId="fa8761ec-2d95-4f3d-938a-cbccd5b72267" providerId="ADAL" clId="{EC5D1A60-935B-46FE-9535-39AE8806D922}" dt="2023-11-27T18:37:19.410" v="6937" actId="1035"/>
          <ac:graphicFrameMkLst>
            <pc:docMk/>
            <pc:sldMk cId="3915767694" sldId="490"/>
            <ac:graphicFrameMk id="5" creationId="{00000000-0000-0000-0000-000000000000}"/>
          </ac:graphicFrameMkLst>
        </pc:graphicFrameChg>
        <pc:picChg chg="mod">
          <ac:chgData name="MARINHO-DA-SILVA Isabelle (renexter)" userId="fa8761ec-2d95-4f3d-938a-cbccd5b72267" providerId="ADAL" clId="{EC5D1A60-935B-46FE-9535-39AE8806D922}" dt="2023-11-27T18:40:16.286" v="6969" actId="1037"/>
          <ac:picMkLst>
            <pc:docMk/>
            <pc:sldMk cId="3915767694" sldId="490"/>
            <ac:picMk id="31747" creationId="{00000000-0000-0000-0000-000000000000}"/>
          </ac:picMkLst>
        </pc:picChg>
        <pc:cxnChg chg="add mod">
          <ac:chgData name="MARINHO-DA-SILVA Isabelle (renexter)" userId="fa8761ec-2d95-4f3d-938a-cbccd5b72267" providerId="ADAL" clId="{EC5D1A60-935B-46FE-9535-39AE8806D922}" dt="2023-11-27T18:37:21.956" v="6938"/>
          <ac:cxnSpMkLst>
            <pc:docMk/>
            <pc:sldMk cId="3915767694" sldId="490"/>
            <ac:cxnSpMk id="12" creationId="{8ABF9D24-8C82-D27F-7CA2-D05E3304D67A}"/>
          </ac:cxnSpMkLst>
        </pc:cxnChg>
      </pc:sldChg>
      <pc:sldChg chg="addSp delSp modSp mod">
        <pc:chgData name="MARINHO-DA-SILVA Isabelle (renexter)" userId="fa8761ec-2d95-4f3d-938a-cbccd5b72267" providerId="ADAL" clId="{EC5D1A60-935B-46FE-9535-39AE8806D922}" dt="2023-11-27T18:40:54.465" v="6978" actId="1035"/>
        <pc:sldMkLst>
          <pc:docMk/>
          <pc:sldMk cId="3871328994" sldId="491"/>
        </pc:sldMkLst>
        <pc:spChg chg="del">
          <ac:chgData name="MARINHO-DA-SILVA Isabelle (renexter)" userId="fa8761ec-2d95-4f3d-938a-cbccd5b72267" providerId="ADAL" clId="{EC5D1A60-935B-46FE-9535-39AE8806D922}" dt="2023-11-27T18:38:08.715" v="6942" actId="478"/>
          <ac:spMkLst>
            <pc:docMk/>
            <pc:sldMk cId="3871328994" sldId="491"/>
            <ac:spMk id="2" creationId="{00000000-0000-0000-0000-000000000000}"/>
          </ac:spMkLst>
        </pc:spChg>
        <pc:spChg chg="add del mod">
          <ac:chgData name="MARINHO-DA-SILVA Isabelle (renexter)" userId="fa8761ec-2d95-4f3d-938a-cbccd5b72267" providerId="ADAL" clId="{EC5D1A60-935B-46FE-9535-39AE8806D922}" dt="2023-11-27T18:38:09.835" v="6944" actId="478"/>
          <ac:spMkLst>
            <pc:docMk/>
            <pc:sldMk cId="3871328994" sldId="491"/>
            <ac:spMk id="4" creationId="{3ADD54E2-CE00-1C68-EC36-4409CF19A8E7}"/>
          </ac:spMkLst>
        </pc:spChg>
        <pc:spChg chg="mod">
          <ac:chgData name="MARINHO-DA-SILVA Isabelle (renexter)" userId="fa8761ec-2d95-4f3d-938a-cbccd5b72267" providerId="ADAL" clId="{EC5D1A60-935B-46FE-9535-39AE8806D922}" dt="2023-11-27T18:40:54.465" v="6978" actId="1035"/>
          <ac:spMkLst>
            <pc:docMk/>
            <pc:sldMk cId="3871328994" sldId="491"/>
            <ac:spMk id="7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8:38:22.770" v="6957" actId="1036"/>
          <ac:spMkLst>
            <pc:docMk/>
            <pc:sldMk cId="3871328994" sldId="491"/>
            <ac:spMk id="8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8:38:22.770" v="6957" actId="1036"/>
          <ac:spMkLst>
            <pc:docMk/>
            <pc:sldMk cId="3871328994" sldId="491"/>
            <ac:spMk id="9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8:38:10.706" v="6945"/>
          <ac:spMkLst>
            <pc:docMk/>
            <pc:sldMk cId="3871328994" sldId="491"/>
            <ac:spMk id="10" creationId="{D85D1040-C4DA-5442-924F-17F58DEE2746}"/>
          </ac:spMkLst>
        </pc:spChg>
        <pc:spChg chg="add mod">
          <ac:chgData name="MARINHO-DA-SILVA Isabelle (renexter)" userId="fa8761ec-2d95-4f3d-938a-cbccd5b72267" providerId="ADAL" clId="{EC5D1A60-935B-46FE-9535-39AE8806D922}" dt="2023-11-27T18:38:10.706" v="6945"/>
          <ac:spMkLst>
            <pc:docMk/>
            <pc:sldMk cId="3871328994" sldId="491"/>
            <ac:spMk id="11" creationId="{BF1FE5FA-19D4-4E3A-3DD6-E82831EB4040}"/>
          </ac:spMkLst>
        </pc:spChg>
        <pc:spChg chg="mod">
          <ac:chgData name="MARINHO-DA-SILVA Isabelle (renexter)" userId="fa8761ec-2d95-4f3d-938a-cbccd5b72267" providerId="ADAL" clId="{EC5D1A60-935B-46FE-9535-39AE8806D922}" dt="2023-11-27T18:40:54.465" v="6978" actId="1035"/>
          <ac:spMkLst>
            <pc:docMk/>
            <pc:sldMk cId="3871328994" sldId="491"/>
            <ac:spMk id="1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8:38:10.706" v="6945"/>
          <ac:spMkLst>
            <pc:docMk/>
            <pc:sldMk cId="3871328994" sldId="491"/>
            <ac:spMk id="13" creationId="{667DE070-5574-0EB7-AD9D-4620B3D46EC3}"/>
          </ac:spMkLst>
        </pc:spChg>
        <pc:spChg chg="add mod">
          <ac:chgData name="MARINHO-DA-SILVA Isabelle (renexter)" userId="fa8761ec-2d95-4f3d-938a-cbccd5b72267" providerId="ADAL" clId="{EC5D1A60-935B-46FE-9535-39AE8806D922}" dt="2023-11-27T18:40:49.472" v="6977" actId="571"/>
          <ac:spMkLst>
            <pc:docMk/>
            <pc:sldMk cId="3871328994" sldId="491"/>
            <ac:spMk id="14" creationId="{E2EC87A8-B481-4725-C472-F39DF89F7E5A}"/>
          </ac:spMkLst>
        </pc:spChg>
        <pc:spChg chg="add mod">
          <ac:chgData name="MARINHO-DA-SILVA Isabelle (renexter)" userId="fa8761ec-2d95-4f3d-938a-cbccd5b72267" providerId="ADAL" clId="{EC5D1A60-935B-46FE-9535-39AE8806D922}" dt="2023-11-27T18:40:49.472" v="6977" actId="571"/>
          <ac:spMkLst>
            <pc:docMk/>
            <pc:sldMk cId="3871328994" sldId="491"/>
            <ac:spMk id="15" creationId="{9BB592BC-6C7A-750E-48CD-34F46B3FA085}"/>
          </ac:spMkLst>
        </pc:spChg>
        <pc:graphicFrameChg chg="mod">
          <ac:chgData name="MARINHO-DA-SILVA Isabelle (renexter)" userId="fa8761ec-2d95-4f3d-938a-cbccd5b72267" providerId="ADAL" clId="{EC5D1A60-935B-46FE-9535-39AE8806D922}" dt="2023-11-27T18:38:22.770" v="6957" actId="1036"/>
          <ac:graphicFrameMkLst>
            <pc:docMk/>
            <pc:sldMk cId="3871328994" sldId="491"/>
            <ac:graphicFrameMk id="5" creationId="{00000000-0000-0000-0000-000000000000}"/>
          </ac:graphicFrameMkLst>
        </pc:graphicFrameChg>
        <pc:picChg chg="mod">
          <ac:chgData name="MARINHO-DA-SILVA Isabelle (renexter)" userId="fa8761ec-2d95-4f3d-938a-cbccd5b72267" providerId="ADAL" clId="{EC5D1A60-935B-46FE-9535-39AE8806D922}" dt="2023-11-27T18:38:22.770" v="6957" actId="1036"/>
          <ac:picMkLst>
            <pc:docMk/>
            <pc:sldMk cId="3871328994" sldId="491"/>
            <ac:picMk id="31747" creationId="{00000000-0000-0000-0000-000000000000}"/>
          </ac:picMkLst>
        </pc:picChg>
        <pc:cxnChg chg="add mod">
          <ac:chgData name="MARINHO-DA-SILVA Isabelle (renexter)" userId="fa8761ec-2d95-4f3d-938a-cbccd5b72267" providerId="ADAL" clId="{EC5D1A60-935B-46FE-9535-39AE8806D922}" dt="2023-11-27T18:38:10.706" v="6945"/>
          <ac:cxnSpMkLst>
            <pc:docMk/>
            <pc:sldMk cId="3871328994" sldId="491"/>
            <ac:cxnSpMk id="6" creationId="{0913E56A-6ABB-837F-10B3-0AE8E298286B}"/>
          </ac:cxnSpMkLst>
        </pc:cxnChg>
      </pc:sldChg>
      <pc:sldChg chg="addSp delSp modSp del mod">
        <pc:chgData name="MARINHO-DA-SILVA Isabelle (renexter)" userId="fa8761ec-2d95-4f3d-938a-cbccd5b72267" providerId="ADAL" clId="{EC5D1A60-935B-46FE-9535-39AE8806D922}" dt="2023-11-27T18:29:07.531" v="6779" actId="47"/>
        <pc:sldMkLst>
          <pc:docMk/>
          <pc:sldMk cId="238103601" sldId="492"/>
        </pc:sldMkLst>
        <pc:spChg chg="del mod">
          <ac:chgData name="MARINHO-DA-SILVA Isabelle (renexter)" userId="fa8761ec-2d95-4f3d-938a-cbccd5b72267" providerId="ADAL" clId="{EC5D1A60-935B-46FE-9535-39AE8806D922}" dt="2023-11-27T18:28:46.395" v="6771" actId="478"/>
          <ac:spMkLst>
            <pc:docMk/>
            <pc:sldMk cId="238103601" sldId="492"/>
            <ac:spMk id="2" creationId="{00000000-0000-0000-0000-000000000000}"/>
          </ac:spMkLst>
        </pc:spChg>
        <pc:spChg chg="add del mod">
          <ac:chgData name="MARINHO-DA-SILVA Isabelle (renexter)" userId="fa8761ec-2d95-4f3d-938a-cbccd5b72267" providerId="ADAL" clId="{EC5D1A60-935B-46FE-9535-39AE8806D922}" dt="2023-11-27T18:28:53.303" v="6773" actId="478"/>
          <ac:spMkLst>
            <pc:docMk/>
            <pc:sldMk cId="238103601" sldId="492"/>
            <ac:spMk id="4" creationId="{1DB849C2-0239-195C-3306-B17F768251C6}"/>
          </ac:spMkLst>
        </pc:spChg>
        <pc:spChg chg="mod">
          <ac:chgData name="MARINHO-DA-SILVA Isabelle (renexter)" userId="fa8761ec-2d95-4f3d-938a-cbccd5b72267" providerId="ADAL" clId="{EC5D1A60-935B-46FE-9535-39AE8806D922}" dt="2023-11-27T18:28:58.647" v="6775" actId="1076"/>
          <ac:spMkLst>
            <pc:docMk/>
            <pc:sldMk cId="238103601" sldId="492"/>
            <ac:spMk id="5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8:28:48.482" v="6772"/>
          <ac:spMkLst>
            <pc:docMk/>
            <pc:sldMk cId="238103601" sldId="492"/>
            <ac:spMk id="8" creationId="{59F8E6B1-CF2D-C22A-7EF6-0C0070738D48}"/>
          </ac:spMkLst>
        </pc:spChg>
        <pc:spChg chg="add mod">
          <ac:chgData name="MARINHO-DA-SILVA Isabelle (renexter)" userId="fa8761ec-2d95-4f3d-938a-cbccd5b72267" providerId="ADAL" clId="{EC5D1A60-935B-46FE-9535-39AE8806D922}" dt="2023-11-27T18:28:48.482" v="6772"/>
          <ac:spMkLst>
            <pc:docMk/>
            <pc:sldMk cId="238103601" sldId="492"/>
            <ac:spMk id="9" creationId="{1158E4EE-3714-A2F6-EC8E-6D2A1BD8409C}"/>
          </ac:spMkLst>
        </pc:spChg>
        <pc:spChg chg="add mod">
          <ac:chgData name="MARINHO-DA-SILVA Isabelle (renexter)" userId="fa8761ec-2d95-4f3d-938a-cbccd5b72267" providerId="ADAL" clId="{EC5D1A60-935B-46FE-9535-39AE8806D922}" dt="2023-11-27T18:28:48.482" v="6772"/>
          <ac:spMkLst>
            <pc:docMk/>
            <pc:sldMk cId="238103601" sldId="492"/>
            <ac:spMk id="10" creationId="{0D06D83D-0C5C-CFE0-D088-78636156B1F5}"/>
          </ac:spMkLst>
        </pc:spChg>
        <pc:picChg chg="mod">
          <ac:chgData name="MARINHO-DA-SILVA Isabelle (renexter)" userId="fa8761ec-2d95-4f3d-938a-cbccd5b72267" providerId="ADAL" clId="{EC5D1A60-935B-46FE-9535-39AE8806D922}" dt="2023-11-27T18:28:55.525" v="6774" actId="1076"/>
          <ac:picMkLst>
            <pc:docMk/>
            <pc:sldMk cId="238103601" sldId="492"/>
            <ac:picMk id="6" creationId="{00000000-0000-0000-0000-000000000000}"/>
          </ac:picMkLst>
        </pc:picChg>
        <pc:cxnChg chg="add mod">
          <ac:chgData name="MARINHO-DA-SILVA Isabelle (renexter)" userId="fa8761ec-2d95-4f3d-938a-cbccd5b72267" providerId="ADAL" clId="{EC5D1A60-935B-46FE-9535-39AE8806D922}" dt="2023-11-27T18:28:48.482" v="6772"/>
          <ac:cxnSpMkLst>
            <pc:docMk/>
            <pc:sldMk cId="238103601" sldId="492"/>
            <ac:cxnSpMk id="7" creationId="{E1F85257-F1E6-9DAA-071B-F98E4CF9A9BF}"/>
          </ac:cxnSpMkLst>
        </pc:cxnChg>
      </pc:sldChg>
      <pc:sldChg chg="del">
        <pc:chgData name="MARINHO-DA-SILVA Isabelle (renexter)" userId="fa8761ec-2d95-4f3d-938a-cbccd5b72267" providerId="ADAL" clId="{EC5D1A60-935B-46FE-9535-39AE8806D922}" dt="2023-11-27T18:41:31.233" v="6986" actId="47"/>
        <pc:sldMkLst>
          <pc:docMk/>
          <pc:sldMk cId="1965737366" sldId="493"/>
        </pc:sldMkLst>
      </pc:sldChg>
      <pc:sldChg chg="addSp delSp modSp mod">
        <pc:chgData name="MARINHO-DA-SILVA Isabelle (renexter)" userId="fa8761ec-2d95-4f3d-938a-cbccd5b72267" providerId="ADAL" clId="{EC5D1A60-935B-46FE-9535-39AE8806D922}" dt="2023-11-27T18:34:49.538" v="6891" actId="208"/>
        <pc:sldMkLst>
          <pc:docMk/>
          <pc:sldMk cId="4018695439" sldId="494"/>
        </pc:sldMkLst>
        <pc:spChg chg="del">
          <ac:chgData name="MARINHO-DA-SILVA Isabelle (renexter)" userId="fa8761ec-2d95-4f3d-938a-cbccd5b72267" providerId="ADAL" clId="{EC5D1A60-935B-46FE-9535-39AE8806D922}" dt="2023-11-27T18:33:58.863" v="6860" actId="478"/>
          <ac:spMkLst>
            <pc:docMk/>
            <pc:sldMk cId="4018695439" sldId="494"/>
            <ac:spMk id="2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8:34:49.538" v="6891" actId="208"/>
          <ac:spMkLst>
            <pc:docMk/>
            <pc:sldMk cId="4018695439" sldId="494"/>
            <ac:spMk id="3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8:34:49.538" v="6891" actId="208"/>
          <ac:spMkLst>
            <pc:docMk/>
            <pc:sldMk cId="4018695439" sldId="494"/>
            <ac:spMk id="4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8:34:37.580" v="6890" actId="2711"/>
          <ac:spMkLst>
            <pc:docMk/>
            <pc:sldMk cId="4018695439" sldId="494"/>
            <ac:spMk id="6" creationId="{00000000-0000-0000-0000-000000000000}"/>
          </ac:spMkLst>
        </pc:spChg>
        <pc:spChg chg="add del mod">
          <ac:chgData name="MARINHO-DA-SILVA Isabelle (renexter)" userId="fa8761ec-2d95-4f3d-938a-cbccd5b72267" providerId="ADAL" clId="{EC5D1A60-935B-46FE-9535-39AE8806D922}" dt="2023-11-27T18:34:00.504" v="6861" actId="478"/>
          <ac:spMkLst>
            <pc:docMk/>
            <pc:sldMk cId="4018695439" sldId="494"/>
            <ac:spMk id="8" creationId="{B7DC98CE-26CB-1C62-5FCA-A5F21CE2648E}"/>
          </ac:spMkLst>
        </pc:spChg>
        <pc:spChg chg="add mod">
          <ac:chgData name="MARINHO-DA-SILVA Isabelle (renexter)" userId="fa8761ec-2d95-4f3d-938a-cbccd5b72267" providerId="ADAL" clId="{EC5D1A60-935B-46FE-9535-39AE8806D922}" dt="2023-11-27T18:34:08.976" v="6863" actId="1076"/>
          <ac:spMkLst>
            <pc:docMk/>
            <pc:sldMk cId="4018695439" sldId="494"/>
            <ac:spMk id="10" creationId="{8AC0178E-3E77-4D1D-B8CA-4D7D0B12B57B}"/>
          </ac:spMkLst>
        </pc:spChg>
        <pc:spChg chg="add mod">
          <ac:chgData name="MARINHO-DA-SILVA Isabelle (renexter)" userId="fa8761ec-2d95-4f3d-938a-cbccd5b72267" providerId="ADAL" clId="{EC5D1A60-935B-46FE-9535-39AE8806D922}" dt="2023-11-27T18:34:01.183" v="6862"/>
          <ac:spMkLst>
            <pc:docMk/>
            <pc:sldMk cId="4018695439" sldId="494"/>
            <ac:spMk id="11" creationId="{E7F7A2A8-AD61-7733-1A9F-01CCA5600CCD}"/>
          </ac:spMkLst>
        </pc:spChg>
        <pc:spChg chg="add mod">
          <ac:chgData name="MARINHO-DA-SILVA Isabelle (renexter)" userId="fa8761ec-2d95-4f3d-938a-cbccd5b72267" providerId="ADAL" clId="{EC5D1A60-935B-46FE-9535-39AE8806D922}" dt="2023-11-27T18:34:01.183" v="6862"/>
          <ac:spMkLst>
            <pc:docMk/>
            <pc:sldMk cId="4018695439" sldId="494"/>
            <ac:spMk id="12" creationId="{4B6303AD-A966-8716-1CB5-C63DFB013203}"/>
          </ac:spMkLst>
        </pc:spChg>
        <pc:graphicFrameChg chg="mod">
          <ac:chgData name="MARINHO-DA-SILVA Isabelle (renexter)" userId="fa8761ec-2d95-4f3d-938a-cbccd5b72267" providerId="ADAL" clId="{EC5D1A60-935B-46FE-9535-39AE8806D922}" dt="2023-11-27T18:34:32.668" v="6889" actId="1035"/>
          <ac:graphicFrameMkLst>
            <pc:docMk/>
            <pc:sldMk cId="4018695439" sldId="494"/>
            <ac:graphicFrameMk id="5" creationId="{00000000-0000-0000-0000-000000000000}"/>
          </ac:graphicFrameMkLst>
        </pc:graphicFrameChg>
        <pc:picChg chg="mod">
          <ac:chgData name="MARINHO-DA-SILVA Isabelle (renexter)" userId="fa8761ec-2d95-4f3d-938a-cbccd5b72267" providerId="ADAL" clId="{EC5D1A60-935B-46FE-9535-39AE8806D922}" dt="2023-11-27T18:34:32.668" v="6889" actId="1035"/>
          <ac:picMkLst>
            <pc:docMk/>
            <pc:sldMk cId="4018695439" sldId="494"/>
            <ac:picMk id="31747" creationId="{00000000-0000-0000-0000-000000000000}"/>
          </ac:picMkLst>
        </pc:picChg>
        <pc:cxnChg chg="add mod">
          <ac:chgData name="MARINHO-DA-SILVA Isabelle (renexter)" userId="fa8761ec-2d95-4f3d-938a-cbccd5b72267" providerId="ADAL" clId="{EC5D1A60-935B-46FE-9535-39AE8806D922}" dt="2023-11-27T18:34:01.183" v="6862"/>
          <ac:cxnSpMkLst>
            <pc:docMk/>
            <pc:sldMk cId="4018695439" sldId="494"/>
            <ac:cxnSpMk id="9" creationId="{ECF5ED92-86F0-E1F5-93B6-4B9F5BB3C185}"/>
          </ac:cxnSpMkLst>
        </pc:cxnChg>
      </pc:sldChg>
      <pc:sldChg chg="del">
        <pc:chgData name="MARINHO-DA-SILVA Isabelle (renexter)" userId="fa8761ec-2d95-4f3d-938a-cbccd5b72267" providerId="ADAL" clId="{EC5D1A60-935B-46FE-9535-39AE8806D922}" dt="2023-11-27T18:53:32.024" v="7158" actId="47"/>
        <pc:sldMkLst>
          <pc:docMk/>
          <pc:sldMk cId="3790612007" sldId="495"/>
        </pc:sldMkLst>
      </pc:sldChg>
      <pc:sldChg chg="modSp del mod">
        <pc:chgData name="MARINHO-DA-SILVA Isabelle (renexter)" userId="fa8761ec-2d95-4f3d-938a-cbccd5b72267" providerId="ADAL" clId="{EC5D1A60-935B-46FE-9535-39AE8806D922}" dt="2023-11-27T18:50:51.764" v="7025" actId="47"/>
        <pc:sldMkLst>
          <pc:docMk/>
          <pc:sldMk cId="180076017" sldId="497"/>
        </pc:sldMkLst>
        <pc:graphicFrameChg chg="mod">
          <ac:chgData name="MARINHO-DA-SILVA Isabelle (renexter)" userId="fa8761ec-2d95-4f3d-938a-cbccd5b72267" providerId="ADAL" clId="{EC5D1A60-935B-46FE-9535-39AE8806D922}" dt="2023-11-27T18:49:03.882" v="7010" actId="1076"/>
          <ac:graphicFrameMkLst>
            <pc:docMk/>
            <pc:sldMk cId="180076017" sldId="497"/>
            <ac:graphicFrameMk id="5" creationId="{00000000-0000-0000-0000-000000000000}"/>
          </ac:graphicFrameMkLst>
        </pc:graphicFrameChg>
      </pc:sldChg>
      <pc:sldChg chg="del">
        <pc:chgData name="MARINHO-DA-SILVA Isabelle (renexter)" userId="fa8761ec-2d95-4f3d-938a-cbccd5b72267" providerId="ADAL" clId="{EC5D1A60-935B-46FE-9535-39AE8806D922}" dt="2023-11-27T18:51:47.051" v="7044" actId="47"/>
        <pc:sldMkLst>
          <pc:docMk/>
          <pc:sldMk cId="2920316666" sldId="498"/>
        </pc:sldMkLst>
      </pc:sldChg>
      <pc:sldChg chg="del">
        <pc:chgData name="MARINHO-DA-SILVA Isabelle (renexter)" userId="fa8761ec-2d95-4f3d-938a-cbccd5b72267" providerId="ADAL" clId="{EC5D1A60-935B-46FE-9535-39AE8806D922}" dt="2023-11-27T18:52:29.758" v="7150" actId="47"/>
        <pc:sldMkLst>
          <pc:docMk/>
          <pc:sldMk cId="1696137539" sldId="499"/>
        </pc:sldMkLst>
      </pc:sldChg>
      <pc:sldChg chg="addSp delSp modSp mod">
        <pc:chgData name="MARINHO-DA-SILVA Isabelle (renexter)" userId="fa8761ec-2d95-4f3d-938a-cbccd5b72267" providerId="ADAL" clId="{EC5D1A60-935B-46FE-9535-39AE8806D922}" dt="2023-11-27T19:08:31.528" v="7304" actId="478"/>
        <pc:sldMkLst>
          <pc:docMk/>
          <pc:sldMk cId="2545748192" sldId="500"/>
        </pc:sldMkLst>
        <pc:spChg chg="add mod">
          <ac:chgData name="MARINHO-DA-SILVA Isabelle (renexter)" userId="fa8761ec-2d95-4f3d-938a-cbccd5b72267" providerId="ADAL" clId="{EC5D1A60-935B-46FE-9535-39AE8806D922}" dt="2023-11-27T19:08:24.375" v="7301"/>
          <ac:spMkLst>
            <pc:docMk/>
            <pc:sldMk cId="2545748192" sldId="500"/>
            <ac:spMk id="3" creationId="{BEBF52CA-8C30-F644-6CED-01027828FC38}"/>
          </ac:spMkLst>
        </pc:spChg>
        <pc:spChg chg="del mod">
          <ac:chgData name="MARINHO-DA-SILVA Isabelle (renexter)" userId="fa8761ec-2d95-4f3d-938a-cbccd5b72267" providerId="ADAL" clId="{EC5D1A60-935B-46FE-9535-39AE8806D922}" dt="2023-11-27T19:08:29.006" v="7303" actId="478"/>
          <ac:spMkLst>
            <pc:docMk/>
            <pc:sldMk cId="2545748192" sldId="500"/>
            <ac:spMk id="4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9:08:24.375" v="7301"/>
          <ac:spMkLst>
            <pc:docMk/>
            <pc:sldMk cId="2545748192" sldId="500"/>
            <ac:spMk id="5" creationId="{0716FF5E-49FA-D0B6-DD7D-66828F0D4893}"/>
          </ac:spMkLst>
        </pc:spChg>
        <pc:spChg chg="add mod">
          <ac:chgData name="MARINHO-DA-SILVA Isabelle (renexter)" userId="fa8761ec-2d95-4f3d-938a-cbccd5b72267" providerId="ADAL" clId="{EC5D1A60-935B-46FE-9535-39AE8806D922}" dt="2023-11-27T19:08:24.375" v="7301"/>
          <ac:spMkLst>
            <pc:docMk/>
            <pc:sldMk cId="2545748192" sldId="500"/>
            <ac:spMk id="6" creationId="{02E9B236-003A-8140-19B8-8A97C451701D}"/>
          </ac:spMkLst>
        </pc:spChg>
        <pc:spChg chg="add del mod">
          <ac:chgData name="MARINHO-DA-SILVA Isabelle (renexter)" userId="fa8761ec-2d95-4f3d-938a-cbccd5b72267" providerId="ADAL" clId="{EC5D1A60-935B-46FE-9535-39AE8806D922}" dt="2023-11-27T19:08:31.528" v="7304" actId="478"/>
          <ac:spMkLst>
            <pc:docMk/>
            <pc:sldMk cId="2545748192" sldId="500"/>
            <ac:spMk id="8" creationId="{D812BA51-9C79-6B28-6339-633A5DD58309}"/>
          </ac:spMkLst>
        </pc:spChg>
        <pc:cxnChg chg="add mod">
          <ac:chgData name="MARINHO-DA-SILVA Isabelle (renexter)" userId="fa8761ec-2d95-4f3d-938a-cbccd5b72267" providerId="ADAL" clId="{EC5D1A60-935B-46FE-9535-39AE8806D922}" dt="2023-11-27T19:08:24.375" v="7301"/>
          <ac:cxnSpMkLst>
            <pc:docMk/>
            <pc:sldMk cId="2545748192" sldId="500"/>
            <ac:cxnSpMk id="2" creationId="{088A08E8-3AD7-F834-C699-CF75026E8ACD}"/>
          </ac:cxnSpMkLst>
        </pc:cxnChg>
      </pc:sldChg>
      <pc:sldChg chg="addSp delSp modSp mod">
        <pc:chgData name="MARINHO-DA-SILVA Isabelle (renexter)" userId="fa8761ec-2d95-4f3d-938a-cbccd5b72267" providerId="ADAL" clId="{EC5D1A60-935B-46FE-9535-39AE8806D922}" dt="2023-11-27T19:09:13.375" v="7307"/>
        <pc:sldMkLst>
          <pc:docMk/>
          <pc:sldMk cId="350752507" sldId="501"/>
        </pc:sldMkLst>
        <pc:spChg chg="add del mod">
          <ac:chgData name="MARINHO-DA-SILVA Isabelle (renexter)" userId="fa8761ec-2d95-4f3d-938a-cbccd5b72267" providerId="ADAL" clId="{EC5D1A60-935B-46FE-9535-39AE8806D922}" dt="2023-11-27T19:09:12.589" v="7306" actId="478"/>
          <ac:spMkLst>
            <pc:docMk/>
            <pc:sldMk cId="350752507" sldId="501"/>
            <ac:spMk id="3" creationId="{426F77F3-0615-384E-6355-6FB1710603C7}"/>
          </ac:spMkLst>
        </pc:spChg>
        <pc:spChg chg="del">
          <ac:chgData name="MARINHO-DA-SILVA Isabelle (renexter)" userId="fa8761ec-2d95-4f3d-938a-cbccd5b72267" providerId="ADAL" clId="{EC5D1A60-935B-46FE-9535-39AE8806D922}" dt="2023-11-27T19:09:09.550" v="7305" actId="478"/>
          <ac:spMkLst>
            <pc:docMk/>
            <pc:sldMk cId="350752507" sldId="501"/>
            <ac:spMk id="4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9:09:13.375" v="7307"/>
          <ac:spMkLst>
            <pc:docMk/>
            <pc:sldMk cId="350752507" sldId="501"/>
            <ac:spMk id="6" creationId="{9E4F637A-E98E-A641-16FC-572450EBD357}"/>
          </ac:spMkLst>
        </pc:spChg>
        <pc:spChg chg="add mod">
          <ac:chgData name="MARINHO-DA-SILVA Isabelle (renexter)" userId="fa8761ec-2d95-4f3d-938a-cbccd5b72267" providerId="ADAL" clId="{EC5D1A60-935B-46FE-9535-39AE8806D922}" dt="2023-11-27T19:09:13.375" v="7307"/>
          <ac:spMkLst>
            <pc:docMk/>
            <pc:sldMk cId="350752507" sldId="501"/>
            <ac:spMk id="7" creationId="{C54F3DBF-CC63-14C2-5EC4-DACA85EA6A25}"/>
          </ac:spMkLst>
        </pc:spChg>
        <pc:spChg chg="add mod">
          <ac:chgData name="MARINHO-DA-SILVA Isabelle (renexter)" userId="fa8761ec-2d95-4f3d-938a-cbccd5b72267" providerId="ADAL" clId="{EC5D1A60-935B-46FE-9535-39AE8806D922}" dt="2023-11-27T19:09:13.375" v="7307"/>
          <ac:spMkLst>
            <pc:docMk/>
            <pc:sldMk cId="350752507" sldId="501"/>
            <ac:spMk id="8" creationId="{33F6EEA2-59FB-C869-0065-03C2A23AA084}"/>
          </ac:spMkLst>
        </pc:spChg>
        <pc:cxnChg chg="add mod">
          <ac:chgData name="MARINHO-DA-SILVA Isabelle (renexter)" userId="fa8761ec-2d95-4f3d-938a-cbccd5b72267" providerId="ADAL" clId="{EC5D1A60-935B-46FE-9535-39AE8806D922}" dt="2023-11-27T19:09:13.375" v="7307"/>
          <ac:cxnSpMkLst>
            <pc:docMk/>
            <pc:sldMk cId="350752507" sldId="501"/>
            <ac:cxnSpMk id="5" creationId="{CB955564-4DF7-5623-3128-8EBDF705248A}"/>
          </ac:cxnSpMkLst>
        </pc:cxnChg>
      </pc:sldChg>
      <pc:sldChg chg="addSp delSp modSp mod">
        <pc:chgData name="MARINHO-DA-SILVA Isabelle (renexter)" userId="fa8761ec-2d95-4f3d-938a-cbccd5b72267" providerId="ADAL" clId="{EC5D1A60-935B-46FE-9535-39AE8806D922}" dt="2023-11-27T19:10:01.011" v="7330" actId="478"/>
        <pc:sldMkLst>
          <pc:docMk/>
          <pc:sldMk cId="890060644" sldId="502"/>
        </pc:sldMkLst>
        <pc:spChg chg="add mod">
          <ac:chgData name="MARINHO-DA-SILVA Isabelle (renexter)" userId="fa8761ec-2d95-4f3d-938a-cbccd5b72267" providerId="ADAL" clId="{EC5D1A60-935B-46FE-9535-39AE8806D922}" dt="2023-11-27T19:09:15.952" v="7308"/>
          <ac:spMkLst>
            <pc:docMk/>
            <pc:sldMk cId="890060644" sldId="502"/>
            <ac:spMk id="3" creationId="{3ACB82F4-8436-395C-B7D1-1AF54599C9F7}"/>
          </ac:spMkLst>
        </pc:spChg>
        <pc:spChg chg="del mod">
          <ac:chgData name="MARINHO-DA-SILVA Isabelle (renexter)" userId="fa8761ec-2d95-4f3d-938a-cbccd5b72267" providerId="ADAL" clId="{EC5D1A60-935B-46FE-9535-39AE8806D922}" dt="2023-11-27T19:09:59.723" v="7329" actId="478"/>
          <ac:spMkLst>
            <pc:docMk/>
            <pc:sldMk cId="890060644" sldId="502"/>
            <ac:spMk id="4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9:09:15.952" v="7308"/>
          <ac:spMkLst>
            <pc:docMk/>
            <pc:sldMk cId="890060644" sldId="502"/>
            <ac:spMk id="5" creationId="{1548FBF2-350E-4849-906E-8A8287951BA8}"/>
          </ac:spMkLst>
        </pc:spChg>
        <pc:spChg chg="add mod">
          <ac:chgData name="MARINHO-DA-SILVA Isabelle (renexter)" userId="fa8761ec-2d95-4f3d-938a-cbccd5b72267" providerId="ADAL" clId="{EC5D1A60-935B-46FE-9535-39AE8806D922}" dt="2023-11-27T19:09:15.952" v="7308"/>
          <ac:spMkLst>
            <pc:docMk/>
            <pc:sldMk cId="890060644" sldId="502"/>
            <ac:spMk id="6" creationId="{2FA20C39-CEAF-1AB0-D211-9076BE78AC7D}"/>
          </ac:spMkLst>
        </pc:spChg>
        <pc:spChg chg="add del mod">
          <ac:chgData name="MARINHO-DA-SILVA Isabelle (renexter)" userId="fa8761ec-2d95-4f3d-938a-cbccd5b72267" providerId="ADAL" clId="{EC5D1A60-935B-46FE-9535-39AE8806D922}" dt="2023-11-27T19:10:01.011" v="7330" actId="478"/>
          <ac:spMkLst>
            <pc:docMk/>
            <pc:sldMk cId="890060644" sldId="502"/>
            <ac:spMk id="8" creationId="{5C50A84E-BDB7-054A-595D-89707351C27D}"/>
          </ac:spMkLst>
        </pc:spChg>
        <pc:cxnChg chg="add mod">
          <ac:chgData name="MARINHO-DA-SILVA Isabelle (renexter)" userId="fa8761ec-2d95-4f3d-938a-cbccd5b72267" providerId="ADAL" clId="{EC5D1A60-935B-46FE-9535-39AE8806D922}" dt="2023-11-27T19:09:15.952" v="7308"/>
          <ac:cxnSpMkLst>
            <pc:docMk/>
            <pc:sldMk cId="890060644" sldId="502"/>
            <ac:cxnSpMk id="2" creationId="{FD356F34-3179-C700-E42D-0B2FAE98C941}"/>
          </ac:cxnSpMkLst>
        </pc:cxnChg>
      </pc:sldChg>
      <pc:sldChg chg="addSp delSp modSp mod">
        <pc:chgData name="MARINHO-DA-SILVA Isabelle (renexter)" userId="fa8761ec-2d95-4f3d-938a-cbccd5b72267" providerId="ADAL" clId="{EC5D1A60-935B-46FE-9535-39AE8806D922}" dt="2023-11-27T19:10:07.631" v="7333" actId="478"/>
        <pc:sldMkLst>
          <pc:docMk/>
          <pc:sldMk cId="1917928260" sldId="503"/>
        </pc:sldMkLst>
        <pc:spChg chg="add mod">
          <ac:chgData name="MARINHO-DA-SILVA Isabelle (renexter)" userId="fa8761ec-2d95-4f3d-938a-cbccd5b72267" providerId="ADAL" clId="{EC5D1A60-935B-46FE-9535-39AE8806D922}" dt="2023-11-27T19:09:17.818" v="7309"/>
          <ac:spMkLst>
            <pc:docMk/>
            <pc:sldMk cId="1917928260" sldId="503"/>
            <ac:spMk id="3" creationId="{6FB8A5E2-B528-E1FD-4188-C6EA15738677}"/>
          </ac:spMkLst>
        </pc:spChg>
        <pc:spChg chg="del mod">
          <ac:chgData name="MARINHO-DA-SILVA Isabelle (renexter)" userId="fa8761ec-2d95-4f3d-938a-cbccd5b72267" providerId="ADAL" clId="{EC5D1A60-935B-46FE-9535-39AE8806D922}" dt="2023-11-27T19:10:04.884" v="7332" actId="478"/>
          <ac:spMkLst>
            <pc:docMk/>
            <pc:sldMk cId="1917928260" sldId="503"/>
            <ac:spMk id="4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9:09:17.818" v="7309"/>
          <ac:spMkLst>
            <pc:docMk/>
            <pc:sldMk cId="1917928260" sldId="503"/>
            <ac:spMk id="5" creationId="{3B774AB1-06E7-E773-077B-8F82913836E3}"/>
          </ac:spMkLst>
        </pc:spChg>
        <pc:spChg chg="add mod">
          <ac:chgData name="MARINHO-DA-SILVA Isabelle (renexter)" userId="fa8761ec-2d95-4f3d-938a-cbccd5b72267" providerId="ADAL" clId="{EC5D1A60-935B-46FE-9535-39AE8806D922}" dt="2023-11-27T19:09:17.818" v="7309"/>
          <ac:spMkLst>
            <pc:docMk/>
            <pc:sldMk cId="1917928260" sldId="503"/>
            <ac:spMk id="6" creationId="{88F8E3A9-CDC9-87F0-EFEB-DC6AFAB44160}"/>
          </ac:spMkLst>
        </pc:spChg>
        <pc:spChg chg="add del mod">
          <ac:chgData name="MARINHO-DA-SILVA Isabelle (renexter)" userId="fa8761ec-2d95-4f3d-938a-cbccd5b72267" providerId="ADAL" clId="{EC5D1A60-935B-46FE-9535-39AE8806D922}" dt="2023-11-27T19:10:07.631" v="7333" actId="478"/>
          <ac:spMkLst>
            <pc:docMk/>
            <pc:sldMk cId="1917928260" sldId="503"/>
            <ac:spMk id="8" creationId="{D2F7CBCC-53D6-9427-E70E-A83610549B05}"/>
          </ac:spMkLst>
        </pc:spChg>
        <pc:cxnChg chg="add mod">
          <ac:chgData name="MARINHO-DA-SILVA Isabelle (renexter)" userId="fa8761ec-2d95-4f3d-938a-cbccd5b72267" providerId="ADAL" clId="{EC5D1A60-935B-46FE-9535-39AE8806D922}" dt="2023-11-27T19:09:17.818" v="7309"/>
          <ac:cxnSpMkLst>
            <pc:docMk/>
            <pc:sldMk cId="1917928260" sldId="503"/>
            <ac:cxnSpMk id="2" creationId="{D8F14346-4487-90FE-7806-626304ECF022}"/>
          </ac:cxnSpMkLst>
        </pc:cxnChg>
      </pc:sldChg>
      <pc:sldChg chg="addSp delSp modSp mod">
        <pc:chgData name="MARINHO-DA-SILVA Isabelle (renexter)" userId="fa8761ec-2d95-4f3d-938a-cbccd5b72267" providerId="ADAL" clId="{EC5D1A60-935B-46FE-9535-39AE8806D922}" dt="2023-11-27T19:10:14.803" v="7336" actId="478"/>
        <pc:sldMkLst>
          <pc:docMk/>
          <pc:sldMk cId="3339208819" sldId="504"/>
        </pc:sldMkLst>
        <pc:spChg chg="add mod">
          <ac:chgData name="MARINHO-DA-SILVA Isabelle (renexter)" userId="fa8761ec-2d95-4f3d-938a-cbccd5b72267" providerId="ADAL" clId="{EC5D1A60-935B-46FE-9535-39AE8806D922}" dt="2023-11-27T19:09:19.892" v="7310"/>
          <ac:spMkLst>
            <pc:docMk/>
            <pc:sldMk cId="3339208819" sldId="504"/>
            <ac:spMk id="3" creationId="{2853D460-8A5E-281E-216E-FB724BAC723F}"/>
          </ac:spMkLst>
        </pc:spChg>
        <pc:spChg chg="del mod">
          <ac:chgData name="MARINHO-DA-SILVA Isabelle (renexter)" userId="fa8761ec-2d95-4f3d-938a-cbccd5b72267" providerId="ADAL" clId="{EC5D1A60-935B-46FE-9535-39AE8806D922}" dt="2023-11-27T19:10:12.466" v="7335" actId="478"/>
          <ac:spMkLst>
            <pc:docMk/>
            <pc:sldMk cId="3339208819" sldId="504"/>
            <ac:spMk id="4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9:09:19.892" v="7310"/>
          <ac:spMkLst>
            <pc:docMk/>
            <pc:sldMk cId="3339208819" sldId="504"/>
            <ac:spMk id="5" creationId="{4770D8DE-3C3C-DBFA-731F-77D252FCB667}"/>
          </ac:spMkLst>
        </pc:spChg>
        <pc:spChg chg="add mod">
          <ac:chgData name="MARINHO-DA-SILVA Isabelle (renexter)" userId="fa8761ec-2d95-4f3d-938a-cbccd5b72267" providerId="ADAL" clId="{EC5D1A60-935B-46FE-9535-39AE8806D922}" dt="2023-11-27T19:09:19.892" v="7310"/>
          <ac:spMkLst>
            <pc:docMk/>
            <pc:sldMk cId="3339208819" sldId="504"/>
            <ac:spMk id="6" creationId="{7B53FD2C-7F37-79C7-C706-A88774FA1CF0}"/>
          </ac:spMkLst>
        </pc:spChg>
        <pc:spChg chg="add del mod">
          <ac:chgData name="MARINHO-DA-SILVA Isabelle (renexter)" userId="fa8761ec-2d95-4f3d-938a-cbccd5b72267" providerId="ADAL" clId="{EC5D1A60-935B-46FE-9535-39AE8806D922}" dt="2023-11-27T19:10:14.803" v="7336" actId="478"/>
          <ac:spMkLst>
            <pc:docMk/>
            <pc:sldMk cId="3339208819" sldId="504"/>
            <ac:spMk id="8" creationId="{84323EFD-7712-F7C9-85FC-04BACA335753}"/>
          </ac:spMkLst>
        </pc:spChg>
        <pc:cxnChg chg="add mod">
          <ac:chgData name="MARINHO-DA-SILVA Isabelle (renexter)" userId="fa8761ec-2d95-4f3d-938a-cbccd5b72267" providerId="ADAL" clId="{EC5D1A60-935B-46FE-9535-39AE8806D922}" dt="2023-11-27T19:09:19.892" v="7310"/>
          <ac:cxnSpMkLst>
            <pc:docMk/>
            <pc:sldMk cId="3339208819" sldId="504"/>
            <ac:cxnSpMk id="2" creationId="{6CE779D6-45EE-E630-E520-4183B28E3151}"/>
          </ac:cxnSpMkLst>
        </pc:cxnChg>
      </pc:sldChg>
      <pc:sldChg chg="addSp delSp modSp mod">
        <pc:chgData name="MARINHO-DA-SILVA Isabelle (renexter)" userId="fa8761ec-2d95-4f3d-938a-cbccd5b72267" providerId="ADAL" clId="{EC5D1A60-935B-46FE-9535-39AE8806D922}" dt="2023-11-27T19:10:38.833" v="7344" actId="478"/>
        <pc:sldMkLst>
          <pc:docMk/>
          <pc:sldMk cId="1447520035" sldId="505"/>
        </pc:sldMkLst>
        <pc:spChg chg="add mod">
          <ac:chgData name="MARINHO-DA-SILVA Isabelle (renexter)" userId="fa8761ec-2d95-4f3d-938a-cbccd5b72267" providerId="ADAL" clId="{EC5D1A60-935B-46FE-9535-39AE8806D922}" dt="2023-11-27T19:09:27.692" v="7314"/>
          <ac:spMkLst>
            <pc:docMk/>
            <pc:sldMk cId="1447520035" sldId="505"/>
            <ac:spMk id="3" creationId="{BB819858-2D04-62E7-1953-6853CB88E380}"/>
          </ac:spMkLst>
        </pc:spChg>
        <pc:spChg chg="del">
          <ac:chgData name="MARINHO-DA-SILVA Isabelle (renexter)" userId="fa8761ec-2d95-4f3d-938a-cbccd5b72267" providerId="ADAL" clId="{EC5D1A60-935B-46FE-9535-39AE8806D922}" dt="2023-11-27T19:10:38.833" v="7344" actId="478"/>
          <ac:spMkLst>
            <pc:docMk/>
            <pc:sldMk cId="1447520035" sldId="505"/>
            <ac:spMk id="4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9:09:27.692" v="7314"/>
          <ac:spMkLst>
            <pc:docMk/>
            <pc:sldMk cId="1447520035" sldId="505"/>
            <ac:spMk id="5" creationId="{4922438D-682A-5BF5-020E-E99EB9FEE06C}"/>
          </ac:spMkLst>
        </pc:spChg>
        <pc:spChg chg="add del mod">
          <ac:chgData name="MARINHO-DA-SILVA Isabelle (renexter)" userId="fa8761ec-2d95-4f3d-938a-cbccd5b72267" providerId="ADAL" clId="{EC5D1A60-935B-46FE-9535-39AE8806D922}" dt="2023-11-27T19:10:35.224" v="7343" actId="1076"/>
          <ac:spMkLst>
            <pc:docMk/>
            <pc:sldMk cId="1447520035" sldId="505"/>
            <ac:spMk id="6" creationId="{6B5606A5-29B6-AAAE-F71A-879F9A5E4FA9}"/>
          </ac:spMkLst>
        </pc:spChg>
        <pc:spChg chg="add mod">
          <ac:chgData name="MARINHO-DA-SILVA Isabelle (renexter)" userId="fa8761ec-2d95-4f3d-938a-cbccd5b72267" providerId="ADAL" clId="{EC5D1A60-935B-46FE-9535-39AE8806D922}" dt="2023-11-27T19:10:38.833" v="7344" actId="478"/>
          <ac:spMkLst>
            <pc:docMk/>
            <pc:sldMk cId="1447520035" sldId="505"/>
            <ac:spMk id="8" creationId="{8E78A498-B799-F24E-1A7E-72D79B3326CF}"/>
          </ac:spMkLst>
        </pc:spChg>
        <pc:cxnChg chg="add mod">
          <ac:chgData name="MARINHO-DA-SILVA Isabelle (renexter)" userId="fa8761ec-2d95-4f3d-938a-cbccd5b72267" providerId="ADAL" clId="{EC5D1A60-935B-46FE-9535-39AE8806D922}" dt="2023-11-27T19:09:27.692" v="7314"/>
          <ac:cxnSpMkLst>
            <pc:docMk/>
            <pc:sldMk cId="1447520035" sldId="505"/>
            <ac:cxnSpMk id="2" creationId="{AE1676E0-88BE-63F1-FE15-00242BA07132}"/>
          </ac:cxnSpMkLst>
        </pc:cxnChg>
      </pc:sldChg>
      <pc:sldChg chg="addSp delSp modSp mod">
        <pc:chgData name="MARINHO-DA-SILVA Isabelle (renexter)" userId="fa8761ec-2d95-4f3d-938a-cbccd5b72267" providerId="ADAL" clId="{EC5D1A60-935B-46FE-9535-39AE8806D922}" dt="2023-11-27T19:10:42.614" v="7345" actId="478"/>
        <pc:sldMkLst>
          <pc:docMk/>
          <pc:sldMk cId="411652381" sldId="506"/>
        </pc:sldMkLst>
        <pc:spChg chg="add mod">
          <ac:chgData name="MARINHO-DA-SILVA Isabelle (renexter)" userId="fa8761ec-2d95-4f3d-938a-cbccd5b72267" providerId="ADAL" clId="{EC5D1A60-935B-46FE-9535-39AE8806D922}" dt="2023-11-27T19:09:29.763" v="7315"/>
          <ac:spMkLst>
            <pc:docMk/>
            <pc:sldMk cId="411652381" sldId="506"/>
            <ac:spMk id="3" creationId="{AFD3B888-8A5B-D4C6-F880-60BC44A64CA4}"/>
          </ac:spMkLst>
        </pc:spChg>
        <pc:spChg chg="del">
          <ac:chgData name="MARINHO-DA-SILVA Isabelle (renexter)" userId="fa8761ec-2d95-4f3d-938a-cbccd5b72267" providerId="ADAL" clId="{EC5D1A60-935B-46FE-9535-39AE8806D922}" dt="2023-11-27T19:10:42.614" v="7345" actId="478"/>
          <ac:spMkLst>
            <pc:docMk/>
            <pc:sldMk cId="411652381" sldId="506"/>
            <ac:spMk id="4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9:09:29.763" v="7315"/>
          <ac:spMkLst>
            <pc:docMk/>
            <pc:sldMk cId="411652381" sldId="506"/>
            <ac:spMk id="5" creationId="{3B0A45CF-7681-7690-9E09-AA24E54B1904}"/>
          </ac:spMkLst>
        </pc:spChg>
        <pc:spChg chg="add mod">
          <ac:chgData name="MARINHO-DA-SILVA Isabelle (renexter)" userId="fa8761ec-2d95-4f3d-938a-cbccd5b72267" providerId="ADAL" clId="{EC5D1A60-935B-46FE-9535-39AE8806D922}" dt="2023-11-27T19:09:29.763" v="7315"/>
          <ac:spMkLst>
            <pc:docMk/>
            <pc:sldMk cId="411652381" sldId="506"/>
            <ac:spMk id="6" creationId="{C61250E9-2470-65A9-DDA9-306E7909D375}"/>
          </ac:spMkLst>
        </pc:spChg>
        <pc:spChg chg="add mod">
          <ac:chgData name="MARINHO-DA-SILVA Isabelle (renexter)" userId="fa8761ec-2d95-4f3d-938a-cbccd5b72267" providerId="ADAL" clId="{EC5D1A60-935B-46FE-9535-39AE8806D922}" dt="2023-11-27T19:10:42.614" v="7345" actId="478"/>
          <ac:spMkLst>
            <pc:docMk/>
            <pc:sldMk cId="411652381" sldId="506"/>
            <ac:spMk id="8" creationId="{874B2B9E-7193-EF81-A9F7-C2E1641F86C4}"/>
          </ac:spMkLst>
        </pc:spChg>
        <pc:cxnChg chg="add mod">
          <ac:chgData name="MARINHO-DA-SILVA Isabelle (renexter)" userId="fa8761ec-2d95-4f3d-938a-cbccd5b72267" providerId="ADAL" clId="{EC5D1A60-935B-46FE-9535-39AE8806D922}" dt="2023-11-27T19:09:29.763" v="7315"/>
          <ac:cxnSpMkLst>
            <pc:docMk/>
            <pc:sldMk cId="411652381" sldId="506"/>
            <ac:cxnSpMk id="2" creationId="{EBCF6D7A-3090-E10F-9B49-C14B83130734}"/>
          </ac:cxnSpMkLst>
        </pc:cxnChg>
      </pc:sldChg>
      <pc:sldChg chg="addSp delSp modSp mod">
        <pc:chgData name="MARINHO-DA-SILVA Isabelle (renexter)" userId="fa8761ec-2d95-4f3d-938a-cbccd5b72267" providerId="ADAL" clId="{EC5D1A60-935B-46FE-9535-39AE8806D922}" dt="2023-11-27T19:10:46.736" v="7346" actId="478"/>
        <pc:sldMkLst>
          <pc:docMk/>
          <pc:sldMk cId="3482933388" sldId="507"/>
        </pc:sldMkLst>
        <pc:spChg chg="add mod">
          <ac:chgData name="MARINHO-DA-SILVA Isabelle (renexter)" userId="fa8761ec-2d95-4f3d-938a-cbccd5b72267" providerId="ADAL" clId="{EC5D1A60-935B-46FE-9535-39AE8806D922}" dt="2023-11-27T19:09:31.419" v="7316"/>
          <ac:spMkLst>
            <pc:docMk/>
            <pc:sldMk cId="3482933388" sldId="507"/>
            <ac:spMk id="3" creationId="{93F38C9E-089B-8BC7-ED8B-C7D0040933A1}"/>
          </ac:spMkLst>
        </pc:spChg>
        <pc:spChg chg="del">
          <ac:chgData name="MARINHO-DA-SILVA Isabelle (renexter)" userId="fa8761ec-2d95-4f3d-938a-cbccd5b72267" providerId="ADAL" clId="{EC5D1A60-935B-46FE-9535-39AE8806D922}" dt="2023-11-27T19:10:46.736" v="7346" actId="478"/>
          <ac:spMkLst>
            <pc:docMk/>
            <pc:sldMk cId="3482933388" sldId="507"/>
            <ac:spMk id="4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9:09:31.419" v="7316"/>
          <ac:spMkLst>
            <pc:docMk/>
            <pc:sldMk cId="3482933388" sldId="507"/>
            <ac:spMk id="5" creationId="{7579F551-3D11-ECF5-8FB5-C264018FC1EC}"/>
          </ac:spMkLst>
        </pc:spChg>
        <pc:spChg chg="add mod">
          <ac:chgData name="MARINHO-DA-SILVA Isabelle (renexter)" userId="fa8761ec-2d95-4f3d-938a-cbccd5b72267" providerId="ADAL" clId="{EC5D1A60-935B-46FE-9535-39AE8806D922}" dt="2023-11-27T19:09:31.419" v="7316"/>
          <ac:spMkLst>
            <pc:docMk/>
            <pc:sldMk cId="3482933388" sldId="507"/>
            <ac:spMk id="6" creationId="{5A83FC7E-BA11-D4C8-A63A-D7BE4661A46E}"/>
          </ac:spMkLst>
        </pc:spChg>
        <pc:spChg chg="add mod">
          <ac:chgData name="MARINHO-DA-SILVA Isabelle (renexter)" userId="fa8761ec-2d95-4f3d-938a-cbccd5b72267" providerId="ADAL" clId="{EC5D1A60-935B-46FE-9535-39AE8806D922}" dt="2023-11-27T19:10:46.736" v="7346" actId="478"/>
          <ac:spMkLst>
            <pc:docMk/>
            <pc:sldMk cId="3482933388" sldId="507"/>
            <ac:spMk id="8" creationId="{51291144-24AB-02F8-9A96-28B725C88F1E}"/>
          </ac:spMkLst>
        </pc:spChg>
        <pc:cxnChg chg="add mod">
          <ac:chgData name="MARINHO-DA-SILVA Isabelle (renexter)" userId="fa8761ec-2d95-4f3d-938a-cbccd5b72267" providerId="ADAL" clId="{EC5D1A60-935B-46FE-9535-39AE8806D922}" dt="2023-11-27T19:09:31.419" v="7316"/>
          <ac:cxnSpMkLst>
            <pc:docMk/>
            <pc:sldMk cId="3482933388" sldId="507"/>
            <ac:cxnSpMk id="2" creationId="{DA79D087-0317-CDE9-494F-5F76F02F9D27}"/>
          </ac:cxnSpMkLst>
        </pc:cxnChg>
      </pc:sldChg>
      <pc:sldChg chg="addSp delSp modSp mod">
        <pc:chgData name="MARINHO-DA-SILVA Isabelle (renexter)" userId="fa8761ec-2d95-4f3d-938a-cbccd5b72267" providerId="ADAL" clId="{EC5D1A60-935B-46FE-9535-39AE8806D922}" dt="2023-11-27T19:10:55.511" v="7350" actId="478"/>
        <pc:sldMkLst>
          <pc:docMk/>
          <pc:sldMk cId="1105412928" sldId="508"/>
        </pc:sldMkLst>
        <pc:spChg chg="add mod">
          <ac:chgData name="MARINHO-DA-SILVA Isabelle (renexter)" userId="fa8761ec-2d95-4f3d-938a-cbccd5b72267" providerId="ADAL" clId="{EC5D1A60-935B-46FE-9535-39AE8806D922}" dt="2023-11-27T19:09:33.526" v="7317"/>
          <ac:spMkLst>
            <pc:docMk/>
            <pc:sldMk cId="1105412928" sldId="508"/>
            <ac:spMk id="3" creationId="{432C6359-32D8-774B-DB74-99E89CC52166}"/>
          </ac:spMkLst>
        </pc:spChg>
        <pc:spChg chg="del mod">
          <ac:chgData name="MARINHO-DA-SILVA Isabelle (renexter)" userId="fa8761ec-2d95-4f3d-938a-cbccd5b72267" providerId="ADAL" clId="{EC5D1A60-935B-46FE-9535-39AE8806D922}" dt="2023-11-27T19:10:55.511" v="7350" actId="478"/>
          <ac:spMkLst>
            <pc:docMk/>
            <pc:sldMk cId="1105412928" sldId="508"/>
            <ac:spMk id="4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9:09:33.526" v="7317"/>
          <ac:spMkLst>
            <pc:docMk/>
            <pc:sldMk cId="1105412928" sldId="508"/>
            <ac:spMk id="5" creationId="{A94AE771-E7D3-0F70-DE97-F7BA76E2224C}"/>
          </ac:spMkLst>
        </pc:spChg>
        <pc:spChg chg="add del mod">
          <ac:chgData name="MARINHO-DA-SILVA Isabelle (renexter)" userId="fa8761ec-2d95-4f3d-938a-cbccd5b72267" providerId="ADAL" clId="{EC5D1A60-935B-46FE-9535-39AE8806D922}" dt="2023-11-27T19:10:51.755" v="7348" actId="478"/>
          <ac:spMkLst>
            <pc:docMk/>
            <pc:sldMk cId="1105412928" sldId="508"/>
            <ac:spMk id="6" creationId="{10D3B2B4-2B9D-FBE7-8494-59445E11DD3A}"/>
          </ac:spMkLst>
        </pc:spChg>
        <pc:spChg chg="add mod">
          <ac:chgData name="MARINHO-DA-SILVA Isabelle (renexter)" userId="fa8761ec-2d95-4f3d-938a-cbccd5b72267" providerId="ADAL" clId="{EC5D1A60-935B-46FE-9535-39AE8806D922}" dt="2023-11-27T19:10:55.511" v="7350" actId="478"/>
          <ac:spMkLst>
            <pc:docMk/>
            <pc:sldMk cId="1105412928" sldId="508"/>
            <ac:spMk id="8" creationId="{CB730E31-2E6E-A207-1977-BEB050848EE9}"/>
          </ac:spMkLst>
        </pc:spChg>
        <pc:cxnChg chg="add mod">
          <ac:chgData name="MARINHO-DA-SILVA Isabelle (renexter)" userId="fa8761ec-2d95-4f3d-938a-cbccd5b72267" providerId="ADAL" clId="{EC5D1A60-935B-46FE-9535-39AE8806D922}" dt="2023-11-27T19:09:33.526" v="7317"/>
          <ac:cxnSpMkLst>
            <pc:docMk/>
            <pc:sldMk cId="1105412928" sldId="508"/>
            <ac:cxnSpMk id="2" creationId="{EDC6B89E-570F-4F49-60F7-79D113D64D22}"/>
          </ac:cxnSpMkLst>
        </pc:cxnChg>
      </pc:sldChg>
      <pc:sldChg chg="addSp delSp modSp mod">
        <pc:chgData name="MARINHO-DA-SILVA Isabelle (renexter)" userId="fa8761ec-2d95-4f3d-938a-cbccd5b72267" providerId="ADAL" clId="{EC5D1A60-935B-46FE-9535-39AE8806D922}" dt="2023-11-27T19:10:27.785" v="7339" actId="478"/>
        <pc:sldMkLst>
          <pc:docMk/>
          <pc:sldMk cId="884895224" sldId="509"/>
        </pc:sldMkLst>
        <pc:spChg chg="add mod">
          <ac:chgData name="MARINHO-DA-SILVA Isabelle (renexter)" userId="fa8761ec-2d95-4f3d-938a-cbccd5b72267" providerId="ADAL" clId="{EC5D1A60-935B-46FE-9535-39AE8806D922}" dt="2023-11-27T19:09:25.987" v="7313"/>
          <ac:spMkLst>
            <pc:docMk/>
            <pc:sldMk cId="884895224" sldId="509"/>
            <ac:spMk id="3" creationId="{B12BFC25-74F4-F210-F597-601B3D45A834}"/>
          </ac:spMkLst>
        </pc:spChg>
        <pc:spChg chg="del">
          <ac:chgData name="MARINHO-DA-SILVA Isabelle (renexter)" userId="fa8761ec-2d95-4f3d-938a-cbccd5b72267" providerId="ADAL" clId="{EC5D1A60-935B-46FE-9535-39AE8806D922}" dt="2023-11-27T19:10:27.785" v="7339" actId="478"/>
          <ac:spMkLst>
            <pc:docMk/>
            <pc:sldMk cId="884895224" sldId="509"/>
            <ac:spMk id="4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9:09:25.987" v="7313"/>
          <ac:spMkLst>
            <pc:docMk/>
            <pc:sldMk cId="884895224" sldId="509"/>
            <ac:spMk id="5" creationId="{5FE67B67-02BA-EE6B-F3DD-9AE71592CFA5}"/>
          </ac:spMkLst>
        </pc:spChg>
        <pc:spChg chg="add mod">
          <ac:chgData name="MARINHO-DA-SILVA Isabelle (renexter)" userId="fa8761ec-2d95-4f3d-938a-cbccd5b72267" providerId="ADAL" clId="{EC5D1A60-935B-46FE-9535-39AE8806D922}" dt="2023-11-27T19:09:25.987" v="7313"/>
          <ac:spMkLst>
            <pc:docMk/>
            <pc:sldMk cId="884895224" sldId="509"/>
            <ac:spMk id="6" creationId="{61ABDB69-C9F0-7C91-18F0-338B99BFDCEC}"/>
          </ac:spMkLst>
        </pc:spChg>
        <pc:spChg chg="add mod">
          <ac:chgData name="MARINHO-DA-SILVA Isabelle (renexter)" userId="fa8761ec-2d95-4f3d-938a-cbccd5b72267" providerId="ADAL" clId="{EC5D1A60-935B-46FE-9535-39AE8806D922}" dt="2023-11-27T19:10:27.785" v="7339" actId="478"/>
          <ac:spMkLst>
            <pc:docMk/>
            <pc:sldMk cId="884895224" sldId="509"/>
            <ac:spMk id="8" creationId="{EEF030B7-8270-D22F-274B-AE3CBEEEF9AD}"/>
          </ac:spMkLst>
        </pc:spChg>
        <pc:cxnChg chg="add mod">
          <ac:chgData name="MARINHO-DA-SILVA Isabelle (renexter)" userId="fa8761ec-2d95-4f3d-938a-cbccd5b72267" providerId="ADAL" clId="{EC5D1A60-935B-46FE-9535-39AE8806D922}" dt="2023-11-27T19:09:25.987" v="7313"/>
          <ac:cxnSpMkLst>
            <pc:docMk/>
            <pc:sldMk cId="884895224" sldId="509"/>
            <ac:cxnSpMk id="2" creationId="{E85E606F-4356-ABCA-0AF3-33801308FBF7}"/>
          </ac:cxnSpMkLst>
        </pc:cxnChg>
      </pc:sldChg>
      <pc:sldChg chg="addSp delSp modSp mod">
        <pc:chgData name="MARINHO-DA-SILVA Isabelle (renexter)" userId="fa8761ec-2d95-4f3d-938a-cbccd5b72267" providerId="ADAL" clId="{EC5D1A60-935B-46FE-9535-39AE8806D922}" dt="2023-11-27T19:10:24.049" v="7338" actId="478"/>
        <pc:sldMkLst>
          <pc:docMk/>
          <pc:sldMk cId="1621452595" sldId="510"/>
        </pc:sldMkLst>
        <pc:spChg chg="add mod">
          <ac:chgData name="MARINHO-DA-SILVA Isabelle (renexter)" userId="fa8761ec-2d95-4f3d-938a-cbccd5b72267" providerId="ADAL" clId="{EC5D1A60-935B-46FE-9535-39AE8806D922}" dt="2023-11-27T19:09:23.949" v="7312"/>
          <ac:spMkLst>
            <pc:docMk/>
            <pc:sldMk cId="1621452595" sldId="510"/>
            <ac:spMk id="3" creationId="{6FF65074-4D58-8512-A2DB-9C9D78E961F1}"/>
          </ac:spMkLst>
        </pc:spChg>
        <pc:spChg chg="del">
          <ac:chgData name="MARINHO-DA-SILVA Isabelle (renexter)" userId="fa8761ec-2d95-4f3d-938a-cbccd5b72267" providerId="ADAL" clId="{EC5D1A60-935B-46FE-9535-39AE8806D922}" dt="2023-11-27T19:10:24.049" v="7338" actId="478"/>
          <ac:spMkLst>
            <pc:docMk/>
            <pc:sldMk cId="1621452595" sldId="510"/>
            <ac:spMk id="4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9:09:23.949" v="7312"/>
          <ac:spMkLst>
            <pc:docMk/>
            <pc:sldMk cId="1621452595" sldId="510"/>
            <ac:spMk id="5" creationId="{81EBDD6C-5B1B-D3E7-8992-BD21FC3672B9}"/>
          </ac:spMkLst>
        </pc:spChg>
        <pc:spChg chg="add mod">
          <ac:chgData name="MARINHO-DA-SILVA Isabelle (renexter)" userId="fa8761ec-2d95-4f3d-938a-cbccd5b72267" providerId="ADAL" clId="{EC5D1A60-935B-46FE-9535-39AE8806D922}" dt="2023-11-27T19:09:23.949" v="7312"/>
          <ac:spMkLst>
            <pc:docMk/>
            <pc:sldMk cId="1621452595" sldId="510"/>
            <ac:spMk id="6" creationId="{A98FFBAE-3A45-1C77-5F28-BC509A243CA5}"/>
          </ac:spMkLst>
        </pc:spChg>
        <pc:spChg chg="add mod">
          <ac:chgData name="MARINHO-DA-SILVA Isabelle (renexter)" userId="fa8761ec-2d95-4f3d-938a-cbccd5b72267" providerId="ADAL" clId="{EC5D1A60-935B-46FE-9535-39AE8806D922}" dt="2023-11-27T19:10:24.049" v="7338" actId="478"/>
          <ac:spMkLst>
            <pc:docMk/>
            <pc:sldMk cId="1621452595" sldId="510"/>
            <ac:spMk id="8" creationId="{1A46C997-3ACD-C2B0-9ED1-8678A1F840DC}"/>
          </ac:spMkLst>
        </pc:spChg>
        <pc:cxnChg chg="add mod">
          <ac:chgData name="MARINHO-DA-SILVA Isabelle (renexter)" userId="fa8761ec-2d95-4f3d-938a-cbccd5b72267" providerId="ADAL" clId="{EC5D1A60-935B-46FE-9535-39AE8806D922}" dt="2023-11-27T19:09:23.949" v="7312"/>
          <ac:cxnSpMkLst>
            <pc:docMk/>
            <pc:sldMk cId="1621452595" sldId="510"/>
            <ac:cxnSpMk id="2" creationId="{7AA88C49-F718-393D-FE89-6B35E742097D}"/>
          </ac:cxnSpMkLst>
        </pc:cxnChg>
      </pc:sldChg>
      <pc:sldChg chg="addSp delSp modSp mod">
        <pc:chgData name="MARINHO-DA-SILVA Isabelle (renexter)" userId="fa8761ec-2d95-4f3d-938a-cbccd5b72267" providerId="ADAL" clId="{EC5D1A60-935B-46FE-9535-39AE8806D922}" dt="2023-11-27T19:10:19.585" v="7337" actId="478"/>
        <pc:sldMkLst>
          <pc:docMk/>
          <pc:sldMk cId="4116259194" sldId="511"/>
        </pc:sldMkLst>
        <pc:spChg chg="add mod">
          <ac:chgData name="MARINHO-DA-SILVA Isabelle (renexter)" userId="fa8761ec-2d95-4f3d-938a-cbccd5b72267" providerId="ADAL" clId="{EC5D1A60-935B-46FE-9535-39AE8806D922}" dt="2023-11-27T19:09:22.277" v="7311"/>
          <ac:spMkLst>
            <pc:docMk/>
            <pc:sldMk cId="4116259194" sldId="511"/>
            <ac:spMk id="3" creationId="{9940D65B-1BF6-44D5-C77C-FD8FCC9C8751}"/>
          </ac:spMkLst>
        </pc:spChg>
        <pc:spChg chg="del">
          <ac:chgData name="MARINHO-DA-SILVA Isabelle (renexter)" userId="fa8761ec-2d95-4f3d-938a-cbccd5b72267" providerId="ADAL" clId="{EC5D1A60-935B-46FE-9535-39AE8806D922}" dt="2023-11-27T19:10:19.585" v="7337" actId="478"/>
          <ac:spMkLst>
            <pc:docMk/>
            <pc:sldMk cId="4116259194" sldId="511"/>
            <ac:spMk id="4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9:09:22.277" v="7311"/>
          <ac:spMkLst>
            <pc:docMk/>
            <pc:sldMk cId="4116259194" sldId="511"/>
            <ac:spMk id="5" creationId="{010A8BEC-F559-7AA9-426D-B006A9731D21}"/>
          </ac:spMkLst>
        </pc:spChg>
        <pc:spChg chg="add mod">
          <ac:chgData name="MARINHO-DA-SILVA Isabelle (renexter)" userId="fa8761ec-2d95-4f3d-938a-cbccd5b72267" providerId="ADAL" clId="{EC5D1A60-935B-46FE-9535-39AE8806D922}" dt="2023-11-27T19:09:22.277" v="7311"/>
          <ac:spMkLst>
            <pc:docMk/>
            <pc:sldMk cId="4116259194" sldId="511"/>
            <ac:spMk id="6" creationId="{4E67F5C6-5CD4-EADB-B46D-9475C5CBD0C3}"/>
          </ac:spMkLst>
        </pc:spChg>
        <pc:spChg chg="add mod">
          <ac:chgData name="MARINHO-DA-SILVA Isabelle (renexter)" userId="fa8761ec-2d95-4f3d-938a-cbccd5b72267" providerId="ADAL" clId="{EC5D1A60-935B-46FE-9535-39AE8806D922}" dt="2023-11-27T19:10:19.585" v="7337" actId="478"/>
          <ac:spMkLst>
            <pc:docMk/>
            <pc:sldMk cId="4116259194" sldId="511"/>
            <ac:spMk id="8" creationId="{46C81D9F-6A13-BC6C-08D3-8A7FAEB76C8C}"/>
          </ac:spMkLst>
        </pc:spChg>
        <pc:cxnChg chg="add mod">
          <ac:chgData name="MARINHO-DA-SILVA Isabelle (renexter)" userId="fa8761ec-2d95-4f3d-938a-cbccd5b72267" providerId="ADAL" clId="{EC5D1A60-935B-46FE-9535-39AE8806D922}" dt="2023-11-27T19:09:22.277" v="7311"/>
          <ac:cxnSpMkLst>
            <pc:docMk/>
            <pc:sldMk cId="4116259194" sldId="511"/>
            <ac:cxnSpMk id="2" creationId="{B985A440-67D9-3D0F-3967-04EAF4F51FA4}"/>
          </ac:cxnSpMkLst>
        </pc:cxnChg>
      </pc:sldChg>
      <pc:sldChg chg="addSp delSp modSp mod">
        <pc:chgData name="MARINHO-DA-SILVA Isabelle (renexter)" userId="fa8761ec-2d95-4f3d-938a-cbccd5b72267" providerId="ADAL" clId="{EC5D1A60-935B-46FE-9535-39AE8806D922}" dt="2023-11-27T19:11:00.896" v="7352" actId="478"/>
        <pc:sldMkLst>
          <pc:docMk/>
          <pc:sldMk cId="1882369268" sldId="512"/>
        </pc:sldMkLst>
        <pc:spChg chg="add mod">
          <ac:chgData name="MARINHO-DA-SILVA Isabelle (renexter)" userId="fa8761ec-2d95-4f3d-938a-cbccd5b72267" providerId="ADAL" clId="{EC5D1A60-935B-46FE-9535-39AE8806D922}" dt="2023-11-27T19:09:35.562" v="7318"/>
          <ac:spMkLst>
            <pc:docMk/>
            <pc:sldMk cId="1882369268" sldId="512"/>
            <ac:spMk id="3" creationId="{1F02A3D1-1E72-CABB-664D-E7C94582E86F}"/>
          </ac:spMkLst>
        </pc:spChg>
        <pc:spChg chg="del mod">
          <ac:chgData name="MARINHO-DA-SILVA Isabelle (renexter)" userId="fa8761ec-2d95-4f3d-938a-cbccd5b72267" providerId="ADAL" clId="{EC5D1A60-935B-46FE-9535-39AE8806D922}" dt="2023-11-27T19:11:00.896" v="7352" actId="478"/>
          <ac:spMkLst>
            <pc:docMk/>
            <pc:sldMk cId="1882369268" sldId="512"/>
            <ac:spMk id="4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9:09:35.562" v="7318"/>
          <ac:spMkLst>
            <pc:docMk/>
            <pc:sldMk cId="1882369268" sldId="512"/>
            <ac:spMk id="5" creationId="{577BA569-8CBE-5B79-7660-82B88B3ABF9C}"/>
          </ac:spMkLst>
        </pc:spChg>
        <pc:spChg chg="add mod">
          <ac:chgData name="MARINHO-DA-SILVA Isabelle (renexter)" userId="fa8761ec-2d95-4f3d-938a-cbccd5b72267" providerId="ADAL" clId="{EC5D1A60-935B-46FE-9535-39AE8806D922}" dt="2023-11-27T19:09:35.562" v="7318"/>
          <ac:spMkLst>
            <pc:docMk/>
            <pc:sldMk cId="1882369268" sldId="512"/>
            <ac:spMk id="6" creationId="{1D2F37BC-DBB6-E384-D88D-94A41509D14B}"/>
          </ac:spMkLst>
        </pc:spChg>
        <pc:spChg chg="add mod">
          <ac:chgData name="MARINHO-DA-SILVA Isabelle (renexter)" userId="fa8761ec-2d95-4f3d-938a-cbccd5b72267" providerId="ADAL" clId="{EC5D1A60-935B-46FE-9535-39AE8806D922}" dt="2023-11-27T19:11:00.896" v="7352" actId="478"/>
          <ac:spMkLst>
            <pc:docMk/>
            <pc:sldMk cId="1882369268" sldId="512"/>
            <ac:spMk id="8" creationId="{6A812F81-E493-B3D6-FE2B-CDFAE5154F29}"/>
          </ac:spMkLst>
        </pc:spChg>
        <pc:cxnChg chg="add mod">
          <ac:chgData name="MARINHO-DA-SILVA Isabelle (renexter)" userId="fa8761ec-2d95-4f3d-938a-cbccd5b72267" providerId="ADAL" clId="{EC5D1A60-935B-46FE-9535-39AE8806D922}" dt="2023-11-27T19:09:35.562" v="7318"/>
          <ac:cxnSpMkLst>
            <pc:docMk/>
            <pc:sldMk cId="1882369268" sldId="512"/>
            <ac:cxnSpMk id="2" creationId="{446B9244-E1C3-82DA-C730-520CD26D143F}"/>
          </ac:cxnSpMkLst>
        </pc:cxnChg>
      </pc:sldChg>
      <pc:sldChg chg="addSp delSp modSp mod">
        <pc:chgData name="MARINHO-DA-SILVA Isabelle (renexter)" userId="fa8761ec-2d95-4f3d-938a-cbccd5b72267" providerId="ADAL" clId="{EC5D1A60-935B-46FE-9535-39AE8806D922}" dt="2023-11-27T19:13:56.397" v="7405" actId="1076"/>
        <pc:sldMkLst>
          <pc:docMk/>
          <pc:sldMk cId="1424399245" sldId="514"/>
        </pc:sldMkLst>
        <pc:spChg chg="mod">
          <ac:chgData name="MARINHO-DA-SILVA Isabelle (renexter)" userId="fa8761ec-2d95-4f3d-938a-cbccd5b72267" providerId="ADAL" clId="{EC5D1A60-935B-46FE-9535-39AE8806D922}" dt="2023-11-27T19:12:29.287" v="7373" actId="1076"/>
          <ac:spMkLst>
            <pc:docMk/>
            <pc:sldMk cId="1424399245" sldId="514"/>
            <ac:spMk id="2" creationId="{00000000-0000-0000-0000-000000000000}"/>
          </ac:spMkLst>
        </pc:spChg>
        <pc:spChg chg="del">
          <ac:chgData name="MARINHO-DA-SILVA Isabelle (renexter)" userId="fa8761ec-2d95-4f3d-938a-cbccd5b72267" providerId="ADAL" clId="{EC5D1A60-935B-46FE-9535-39AE8806D922}" dt="2023-11-27T19:11:26.343" v="7358" actId="478"/>
          <ac:spMkLst>
            <pc:docMk/>
            <pc:sldMk cId="1424399245" sldId="514"/>
            <ac:spMk id="4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9:09:44.529" v="7323"/>
          <ac:spMkLst>
            <pc:docMk/>
            <pc:sldMk cId="1424399245" sldId="514"/>
            <ac:spMk id="5" creationId="{23977C35-BDE6-6834-FEC8-7A986D3093BA}"/>
          </ac:spMkLst>
        </pc:spChg>
        <pc:spChg chg="add mod">
          <ac:chgData name="MARINHO-DA-SILVA Isabelle (renexter)" userId="fa8761ec-2d95-4f3d-938a-cbccd5b72267" providerId="ADAL" clId="{EC5D1A60-935B-46FE-9535-39AE8806D922}" dt="2023-11-27T19:09:44.529" v="7323"/>
          <ac:spMkLst>
            <pc:docMk/>
            <pc:sldMk cId="1424399245" sldId="514"/>
            <ac:spMk id="6" creationId="{FD73F10F-0C9C-ED78-0CFF-4DDFE9ABE38E}"/>
          </ac:spMkLst>
        </pc:spChg>
        <pc:spChg chg="add mod">
          <ac:chgData name="MARINHO-DA-SILVA Isabelle (renexter)" userId="fa8761ec-2d95-4f3d-938a-cbccd5b72267" providerId="ADAL" clId="{EC5D1A60-935B-46FE-9535-39AE8806D922}" dt="2023-11-27T19:09:44.529" v="7323"/>
          <ac:spMkLst>
            <pc:docMk/>
            <pc:sldMk cId="1424399245" sldId="514"/>
            <ac:spMk id="7" creationId="{D4A98DF1-C295-53EB-5B90-DAB1312E6760}"/>
          </ac:spMkLst>
        </pc:spChg>
        <pc:spChg chg="add mod">
          <ac:chgData name="MARINHO-DA-SILVA Isabelle (renexter)" userId="fa8761ec-2d95-4f3d-938a-cbccd5b72267" providerId="ADAL" clId="{EC5D1A60-935B-46FE-9535-39AE8806D922}" dt="2023-11-27T19:11:26.343" v="7358" actId="478"/>
          <ac:spMkLst>
            <pc:docMk/>
            <pc:sldMk cId="1424399245" sldId="514"/>
            <ac:spMk id="9" creationId="{56381F00-4A3B-AB52-C846-C97C91590C8C}"/>
          </ac:spMkLst>
        </pc:spChg>
        <pc:picChg chg="mod">
          <ac:chgData name="MARINHO-DA-SILVA Isabelle (renexter)" userId="fa8761ec-2d95-4f3d-938a-cbccd5b72267" providerId="ADAL" clId="{EC5D1A60-935B-46FE-9535-39AE8806D922}" dt="2023-11-27T19:13:56.397" v="7405" actId="1076"/>
          <ac:picMkLst>
            <pc:docMk/>
            <pc:sldMk cId="1424399245" sldId="514"/>
            <ac:picMk id="49155" creationId="{00000000-0000-0000-0000-000000000000}"/>
          </ac:picMkLst>
        </pc:picChg>
        <pc:cxnChg chg="add mod">
          <ac:chgData name="MARINHO-DA-SILVA Isabelle (renexter)" userId="fa8761ec-2d95-4f3d-938a-cbccd5b72267" providerId="ADAL" clId="{EC5D1A60-935B-46FE-9535-39AE8806D922}" dt="2023-11-27T19:09:44.529" v="7323"/>
          <ac:cxnSpMkLst>
            <pc:docMk/>
            <pc:sldMk cId="1424399245" sldId="514"/>
            <ac:cxnSpMk id="3" creationId="{41CB2F91-C7B8-0554-D541-80D22C7883DD}"/>
          </ac:cxnSpMkLst>
        </pc:cxnChg>
      </pc:sldChg>
      <pc:sldChg chg="addSp delSp modSp mod">
        <pc:chgData name="MARINHO-DA-SILVA Isabelle (renexter)" userId="fa8761ec-2d95-4f3d-938a-cbccd5b72267" providerId="ADAL" clId="{EC5D1A60-935B-46FE-9535-39AE8806D922}" dt="2023-11-27T19:11:21.988" v="7357" actId="478"/>
        <pc:sldMkLst>
          <pc:docMk/>
          <pc:sldMk cId="3114528036" sldId="515"/>
        </pc:sldMkLst>
        <pc:spChg chg="add mod">
          <ac:chgData name="MARINHO-DA-SILVA Isabelle (renexter)" userId="fa8761ec-2d95-4f3d-938a-cbccd5b72267" providerId="ADAL" clId="{EC5D1A60-935B-46FE-9535-39AE8806D922}" dt="2023-11-27T19:09:43.151" v="7322"/>
          <ac:spMkLst>
            <pc:docMk/>
            <pc:sldMk cId="3114528036" sldId="515"/>
            <ac:spMk id="3" creationId="{F77A273E-7970-656F-C487-F80E3FAC08F9}"/>
          </ac:spMkLst>
        </pc:spChg>
        <pc:spChg chg="del">
          <ac:chgData name="MARINHO-DA-SILVA Isabelle (renexter)" userId="fa8761ec-2d95-4f3d-938a-cbccd5b72267" providerId="ADAL" clId="{EC5D1A60-935B-46FE-9535-39AE8806D922}" dt="2023-11-27T19:11:21.988" v="7357" actId="478"/>
          <ac:spMkLst>
            <pc:docMk/>
            <pc:sldMk cId="3114528036" sldId="515"/>
            <ac:spMk id="4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9:09:43.151" v="7322"/>
          <ac:spMkLst>
            <pc:docMk/>
            <pc:sldMk cId="3114528036" sldId="515"/>
            <ac:spMk id="5" creationId="{24D58691-F7CA-F7FB-BBE2-1058AA7937C3}"/>
          </ac:spMkLst>
        </pc:spChg>
        <pc:spChg chg="add mod">
          <ac:chgData name="MARINHO-DA-SILVA Isabelle (renexter)" userId="fa8761ec-2d95-4f3d-938a-cbccd5b72267" providerId="ADAL" clId="{EC5D1A60-935B-46FE-9535-39AE8806D922}" dt="2023-11-27T19:09:43.151" v="7322"/>
          <ac:spMkLst>
            <pc:docMk/>
            <pc:sldMk cId="3114528036" sldId="515"/>
            <ac:spMk id="6" creationId="{51B7813D-754C-292F-F3F2-A90300F2D0FE}"/>
          </ac:spMkLst>
        </pc:spChg>
        <pc:spChg chg="add mod">
          <ac:chgData name="MARINHO-DA-SILVA Isabelle (renexter)" userId="fa8761ec-2d95-4f3d-938a-cbccd5b72267" providerId="ADAL" clId="{EC5D1A60-935B-46FE-9535-39AE8806D922}" dt="2023-11-27T19:11:21.988" v="7357" actId="478"/>
          <ac:spMkLst>
            <pc:docMk/>
            <pc:sldMk cId="3114528036" sldId="515"/>
            <ac:spMk id="8" creationId="{528B3027-4B96-364B-02F8-83F056DC5F46}"/>
          </ac:spMkLst>
        </pc:spChg>
        <pc:cxnChg chg="add mod">
          <ac:chgData name="MARINHO-DA-SILVA Isabelle (renexter)" userId="fa8761ec-2d95-4f3d-938a-cbccd5b72267" providerId="ADAL" clId="{EC5D1A60-935B-46FE-9535-39AE8806D922}" dt="2023-11-27T19:09:43.151" v="7322"/>
          <ac:cxnSpMkLst>
            <pc:docMk/>
            <pc:sldMk cId="3114528036" sldId="515"/>
            <ac:cxnSpMk id="2" creationId="{1BB55A41-3A81-4963-05C5-EFE667FA5E82}"/>
          </ac:cxnSpMkLst>
        </pc:cxnChg>
      </pc:sldChg>
      <pc:sldChg chg="addSp delSp modSp mod">
        <pc:chgData name="MARINHO-DA-SILVA Isabelle (renexter)" userId="fa8761ec-2d95-4f3d-938a-cbccd5b72267" providerId="ADAL" clId="{EC5D1A60-935B-46FE-9535-39AE8806D922}" dt="2023-11-27T19:11:18.075" v="7356" actId="478"/>
        <pc:sldMkLst>
          <pc:docMk/>
          <pc:sldMk cId="3957347826" sldId="516"/>
        </pc:sldMkLst>
        <pc:spChg chg="add mod">
          <ac:chgData name="MARINHO-DA-SILVA Isabelle (renexter)" userId="fa8761ec-2d95-4f3d-938a-cbccd5b72267" providerId="ADAL" clId="{EC5D1A60-935B-46FE-9535-39AE8806D922}" dt="2023-11-27T19:09:41.031" v="7321"/>
          <ac:spMkLst>
            <pc:docMk/>
            <pc:sldMk cId="3957347826" sldId="516"/>
            <ac:spMk id="3" creationId="{58A33201-8B73-F77B-05C3-B23C7FA97D2B}"/>
          </ac:spMkLst>
        </pc:spChg>
        <pc:spChg chg="del">
          <ac:chgData name="MARINHO-DA-SILVA Isabelle (renexter)" userId="fa8761ec-2d95-4f3d-938a-cbccd5b72267" providerId="ADAL" clId="{EC5D1A60-935B-46FE-9535-39AE8806D922}" dt="2023-11-27T19:11:18.075" v="7356" actId="478"/>
          <ac:spMkLst>
            <pc:docMk/>
            <pc:sldMk cId="3957347826" sldId="516"/>
            <ac:spMk id="4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9:09:41.031" v="7321"/>
          <ac:spMkLst>
            <pc:docMk/>
            <pc:sldMk cId="3957347826" sldId="516"/>
            <ac:spMk id="5" creationId="{20025B63-A348-8FC1-7ABB-82E44582C365}"/>
          </ac:spMkLst>
        </pc:spChg>
        <pc:spChg chg="add mod">
          <ac:chgData name="MARINHO-DA-SILVA Isabelle (renexter)" userId="fa8761ec-2d95-4f3d-938a-cbccd5b72267" providerId="ADAL" clId="{EC5D1A60-935B-46FE-9535-39AE8806D922}" dt="2023-11-27T19:09:41.031" v="7321"/>
          <ac:spMkLst>
            <pc:docMk/>
            <pc:sldMk cId="3957347826" sldId="516"/>
            <ac:spMk id="6" creationId="{5A5CD720-223E-6B40-AF3B-020035B0F43D}"/>
          </ac:spMkLst>
        </pc:spChg>
        <pc:spChg chg="add mod">
          <ac:chgData name="MARINHO-DA-SILVA Isabelle (renexter)" userId="fa8761ec-2d95-4f3d-938a-cbccd5b72267" providerId="ADAL" clId="{EC5D1A60-935B-46FE-9535-39AE8806D922}" dt="2023-11-27T19:11:18.075" v="7356" actId="478"/>
          <ac:spMkLst>
            <pc:docMk/>
            <pc:sldMk cId="3957347826" sldId="516"/>
            <ac:spMk id="8" creationId="{BAC294ED-7AEA-DA24-E9A4-3EAE491C2D1C}"/>
          </ac:spMkLst>
        </pc:spChg>
        <pc:cxnChg chg="add mod">
          <ac:chgData name="MARINHO-DA-SILVA Isabelle (renexter)" userId="fa8761ec-2d95-4f3d-938a-cbccd5b72267" providerId="ADAL" clId="{EC5D1A60-935B-46FE-9535-39AE8806D922}" dt="2023-11-27T19:09:41.031" v="7321"/>
          <ac:cxnSpMkLst>
            <pc:docMk/>
            <pc:sldMk cId="3957347826" sldId="516"/>
            <ac:cxnSpMk id="2" creationId="{FD23973E-3A3D-C29E-51DF-8431E3A2196D}"/>
          </ac:cxnSpMkLst>
        </pc:cxnChg>
      </pc:sldChg>
      <pc:sldChg chg="addSp delSp modSp mod">
        <pc:chgData name="MARINHO-DA-SILVA Isabelle (renexter)" userId="fa8761ec-2d95-4f3d-938a-cbccd5b72267" providerId="ADAL" clId="{EC5D1A60-935B-46FE-9535-39AE8806D922}" dt="2023-11-27T19:11:10.282" v="7354" actId="478"/>
        <pc:sldMkLst>
          <pc:docMk/>
          <pc:sldMk cId="749152585" sldId="517"/>
        </pc:sldMkLst>
        <pc:spChg chg="add mod">
          <ac:chgData name="MARINHO-DA-SILVA Isabelle (renexter)" userId="fa8761ec-2d95-4f3d-938a-cbccd5b72267" providerId="ADAL" clId="{EC5D1A60-935B-46FE-9535-39AE8806D922}" dt="2023-11-27T19:09:37.368" v="7319"/>
          <ac:spMkLst>
            <pc:docMk/>
            <pc:sldMk cId="749152585" sldId="517"/>
            <ac:spMk id="3" creationId="{712E145E-1349-76ED-8920-C107730EC5E0}"/>
          </ac:spMkLst>
        </pc:spChg>
        <pc:spChg chg="del mod">
          <ac:chgData name="MARINHO-DA-SILVA Isabelle (renexter)" userId="fa8761ec-2d95-4f3d-938a-cbccd5b72267" providerId="ADAL" clId="{EC5D1A60-935B-46FE-9535-39AE8806D922}" dt="2023-11-27T19:11:10.282" v="7354" actId="478"/>
          <ac:spMkLst>
            <pc:docMk/>
            <pc:sldMk cId="749152585" sldId="517"/>
            <ac:spMk id="4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9:09:37.368" v="7319"/>
          <ac:spMkLst>
            <pc:docMk/>
            <pc:sldMk cId="749152585" sldId="517"/>
            <ac:spMk id="5" creationId="{51FF43DB-9861-2CD4-4C20-E76FF12DB693}"/>
          </ac:spMkLst>
        </pc:spChg>
        <pc:spChg chg="add mod">
          <ac:chgData name="MARINHO-DA-SILVA Isabelle (renexter)" userId="fa8761ec-2d95-4f3d-938a-cbccd5b72267" providerId="ADAL" clId="{EC5D1A60-935B-46FE-9535-39AE8806D922}" dt="2023-11-27T19:09:37.368" v="7319"/>
          <ac:spMkLst>
            <pc:docMk/>
            <pc:sldMk cId="749152585" sldId="517"/>
            <ac:spMk id="6" creationId="{581C71BD-4A27-F691-119E-69209D781D3F}"/>
          </ac:spMkLst>
        </pc:spChg>
        <pc:spChg chg="add mod">
          <ac:chgData name="MARINHO-DA-SILVA Isabelle (renexter)" userId="fa8761ec-2d95-4f3d-938a-cbccd5b72267" providerId="ADAL" clId="{EC5D1A60-935B-46FE-9535-39AE8806D922}" dt="2023-11-27T19:11:10.282" v="7354" actId="478"/>
          <ac:spMkLst>
            <pc:docMk/>
            <pc:sldMk cId="749152585" sldId="517"/>
            <ac:spMk id="8" creationId="{1FD1DE9B-18FD-3530-3259-8AC91F09F157}"/>
          </ac:spMkLst>
        </pc:spChg>
        <pc:cxnChg chg="add mod">
          <ac:chgData name="MARINHO-DA-SILVA Isabelle (renexter)" userId="fa8761ec-2d95-4f3d-938a-cbccd5b72267" providerId="ADAL" clId="{EC5D1A60-935B-46FE-9535-39AE8806D922}" dt="2023-11-27T19:09:37.368" v="7319"/>
          <ac:cxnSpMkLst>
            <pc:docMk/>
            <pc:sldMk cId="749152585" sldId="517"/>
            <ac:cxnSpMk id="2" creationId="{C46F673F-F57C-AB36-9555-AF1C6D2AFF01}"/>
          </ac:cxnSpMkLst>
        </pc:cxnChg>
      </pc:sldChg>
      <pc:sldChg chg="addSp delSp modSp mod">
        <pc:chgData name="MARINHO-DA-SILVA Isabelle (renexter)" userId="fa8761ec-2d95-4f3d-938a-cbccd5b72267" providerId="ADAL" clId="{EC5D1A60-935B-46FE-9535-39AE8806D922}" dt="2023-11-27T19:11:13.992" v="7355" actId="478"/>
        <pc:sldMkLst>
          <pc:docMk/>
          <pc:sldMk cId="2910312253" sldId="518"/>
        </pc:sldMkLst>
        <pc:spChg chg="add mod">
          <ac:chgData name="MARINHO-DA-SILVA Isabelle (renexter)" userId="fa8761ec-2d95-4f3d-938a-cbccd5b72267" providerId="ADAL" clId="{EC5D1A60-935B-46FE-9535-39AE8806D922}" dt="2023-11-27T19:09:39.175" v="7320"/>
          <ac:spMkLst>
            <pc:docMk/>
            <pc:sldMk cId="2910312253" sldId="518"/>
            <ac:spMk id="3" creationId="{D905AD82-28E9-07B9-80B0-ACACD612ADBC}"/>
          </ac:spMkLst>
        </pc:spChg>
        <pc:spChg chg="del">
          <ac:chgData name="MARINHO-DA-SILVA Isabelle (renexter)" userId="fa8761ec-2d95-4f3d-938a-cbccd5b72267" providerId="ADAL" clId="{EC5D1A60-935B-46FE-9535-39AE8806D922}" dt="2023-11-27T19:11:13.992" v="7355" actId="478"/>
          <ac:spMkLst>
            <pc:docMk/>
            <pc:sldMk cId="2910312253" sldId="518"/>
            <ac:spMk id="4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9:09:39.175" v="7320"/>
          <ac:spMkLst>
            <pc:docMk/>
            <pc:sldMk cId="2910312253" sldId="518"/>
            <ac:spMk id="5" creationId="{32FD4048-7C7B-1657-50D1-37C5C9B0A632}"/>
          </ac:spMkLst>
        </pc:spChg>
        <pc:spChg chg="add mod">
          <ac:chgData name="MARINHO-DA-SILVA Isabelle (renexter)" userId="fa8761ec-2d95-4f3d-938a-cbccd5b72267" providerId="ADAL" clId="{EC5D1A60-935B-46FE-9535-39AE8806D922}" dt="2023-11-27T19:09:39.175" v="7320"/>
          <ac:spMkLst>
            <pc:docMk/>
            <pc:sldMk cId="2910312253" sldId="518"/>
            <ac:spMk id="6" creationId="{BBE48FD1-20F4-4AB6-F75B-FA0290C50E52}"/>
          </ac:spMkLst>
        </pc:spChg>
        <pc:spChg chg="add mod">
          <ac:chgData name="MARINHO-DA-SILVA Isabelle (renexter)" userId="fa8761ec-2d95-4f3d-938a-cbccd5b72267" providerId="ADAL" clId="{EC5D1A60-935B-46FE-9535-39AE8806D922}" dt="2023-11-27T19:11:13.992" v="7355" actId="478"/>
          <ac:spMkLst>
            <pc:docMk/>
            <pc:sldMk cId="2910312253" sldId="518"/>
            <ac:spMk id="8" creationId="{4B817B22-5CB6-265B-FF60-FEBCB323EBD7}"/>
          </ac:spMkLst>
        </pc:spChg>
        <pc:cxnChg chg="add mod">
          <ac:chgData name="MARINHO-DA-SILVA Isabelle (renexter)" userId="fa8761ec-2d95-4f3d-938a-cbccd5b72267" providerId="ADAL" clId="{EC5D1A60-935B-46FE-9535-39AE8806D922}" dt="2023-11-27T19:09:39.175" v="7320"/>
          <ac:cxnSpMkLst>
            <pc:docMk/>
            <pc:sldMk cId="2910312253" sldId="518"/>
            <ac:cxnSpMk id="2" creationId="{922D0E05-D471-DA48-332B-67CB2B3AF64B}"/>
          </ac:cxnSpMkLst>
        </pc:cxnChg>
      </pc:sldChg>
      <pc:sldChg chg="del">
        <pc:chgData name="MARINHO-DA-SILVA Isabelle (renexter)" userId="fa8761ec-2d95-4f3d-938a-cbccd5b72267" providerId="ADAL" clId="{EC5D1A60-935B-46FE-9535-39AE8806D922}" dt="2023-11-27T18:54:42.356" v="7168" actId="47"/>
        <pc:sldMkLst>
          <pc:docMk/>
          <pc:sldMk cId="3665380086" sldId="519"/>
        </pc:sldMkLst>
      </pc:sldChg>
      <pc:sldChg chg="addSp delSp modSp mod">
        <pc:chgData name="MARINHO-DA-SILVA Isabelle (renexter)" userId="fa8761ec-2d95-4f3d-938a-cbccd5b72267" providerId="ADAL" clId="{EC5D1A60-935B-46FE-9535-39AE8806D922}" dt="2023-11-27T19:14:32.410" v="7414"/>
        <pc:sldMkLst>
          <pc:docMk/>
          <pc:sldMk cId="1458666372" sldId="521"/>
        </pc:sldMkLst>
        <pc:spChg chg="del">
          <ac:chgData name="MARINHO-DA-SILVA Isabelle (renexter)" userId="fa8761ec-2d95-4f3d-938a-cbccd5b72267" providerId="ADAL" clId="{EC5D1A60-935B-46FE-9535-39AE8806D922}" dt="2023-11-27T19:14:25.654" v="7412" actId="478"/>
          <ac:spMkLst>
            <pc:docMk/>
            <pc:sldMk cId="1458666372" sldId="521"/>
            <ac:spMk id="2" creationId="{00000000-0000-0000-0000-000000000000}"/>
          </ac:spMkLst>
        </pc:spChg>
        <pc:spChg chg="add del">
          <ac:chgData name="MARINHO-DA-SILVA Isabelle (renexter)" userId="fa8761ec-2d95-4f3d-938a-cbccd5b72267" providerId="ADAL" clId="{EC5D1A60-935B-46FE-9535-39AE8806D922}" dt="2023-11-27T19:11:52.309" v="7367" actId="478"/>
          <ac:spMkLst>
            <pc:docMk/>
            <pc:sldMk cId="1458666372" sldId="521"/>
            <ac:spMk id="4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9:09:49.589" v="7326"/>
          <ac:spMkLst>
            <pc:docMk/>
            <pc:sldMk cId="1458666372" sldId="521"/>
            <ac:spMk id="5" creationId="{FAC9FBBB-C482-711B-2A52-BBA8AD1EF141}"/>
          </ac:spMkLst>
        </pc:spChg>
        <pc:spChg chg="add mod">
          <ac:chgData name="MARINHO-DA-SILVA Isabelle (renexter)" userId="fa8761ec-2d95-4f3d-938a-cbccd5b72267" providerId="ADAL" clId="{EC5D1A60-935B-46FE-9535-39AE8806D922}" dt="2023-11-27T19:09:49.589" v="7326"/>
          <ac:spMkLst>
            <pc:docMk/>
            <pc:sldMk cId="1458666372" sldId="521"/>
            <ac:spMk id="6" creationId="{5C92F3FF-69E8-3E4A-F470-C218D0A6DC11}"/>
          </ac:spMkLst>
        </pc:spChg>
        <pc:spChg chg="add mod">
          <ac:chgData name="MARINHO-DA-SILVA Isabelle (renexter)" userId="fa8761ec-2d95-4f3d-938a-cbccd5b72267" providerId="ADAL" clId="{EC5D1A60-935B-46FE-9535-39AE8806D922}" dt="2023-11-27T19:09:49.589" v="7326"/>
          <ac:spMkLst>
            <pc:docMk/>
            <pc:sldMk cId="1458666372" sldId="521"/>
            <ac:spMk id="7" creationId="{A2E6A80A-6481-2E6A-6C21-364F72C86D82}"/>
          </ac:spMkLst>
        </pc:spChg>
        <pc:spChg chg="add del mod">
          <ac:chgData name="MARINHO-DA-SILVA Isabelle (renexter)" userId="fa8761ec-2d95-4f3d-938a-cbccd5b72267" providerId="ADAL" clId="{EC5D1A60-935B-46FE-9535-39AE8806D922}" dt="2023-11-27T19:11:48.075" v="7366" actId="478"/>
          <ac:spMkLst>
            <pc:docMk/>
            <pc:sldMk cId="1458666372" sldId="521"/>
            <ac:spMk id="9" creationId="{D88ADC35-DF0E-2837-916E-5B56161D3B5C}"/>
          </ac:spMkLst>
        </pc:spChg>
        <pc:spChg chg="add mod">
          <ac:chgData name="MARINHO-DA-SILVA Isabelle (renexter)" userId="fa8761ec-2d95-4f3d-938a-cbccd5b72267" providerId="ADAL" clId="{EC5D1A60-935B-46FE-9535-39AE8806D922}" dt="2023-11-27T19:11:52.309" v="7367" actId="478"/>
          <ac:spMkLst>
            <pc:docMk/>
            <pc:sldMk cId="1458666372" sldId="521"/>
            <ac:spMk id="11" creationId="{B1BFE254-3F4D-A3C9-7BBB-A29836FCF0BE}"/>
          </ac:spMkLst>
        </pc:spChg>
        <pc:spChg chg="add mod">
          <ac:chgData name="MARINHO-DA-SILVA Isabelle (renexter)" userId="fa8761ec-2d95-4f3d-938a-cbccd5b72267" providerId="ADAL" clId="{EC5D1A60-935B-46FE-9535-39AE8806D922}" dt="2023-11-27T19:14:32.410" v="7414"/>
          <ac:spMkLst>
            <pc:docMk/>
            <pc:sldMk cId="1458666372" sldId="521"/>
            <ac:spMk id="12" creationId="{8D6722D2-7A7D-D038-6B70-8CA7767E9432}"/>
          </ac:spMkLst>
        </pc:spChg>
        <pc:cxnChg chg="add mod">
          <ac:chgData name="MARINHO-DA-SILVA Isabelle (renexter)" userId="fa8761ec-2d95-4f3d-938a-cbccd5b72267" providerId="ADAL" clId="{EC5D1A60-935B-46FE-9535-39AE8806D922}" dt="2023-11-27T19:09:49.589" v="7326"/>
          <ac:cxnSpMkLst>
            <pc:docMk/>
            <pc:sldMk cId="1458666372" sldId="521"/>
            <ac:cxnSpMk id="3" creationId="{14D9F4DD-3341-E030-2D88-9A2E6C0582AB}"/>
          </ac:cxnSpMkLst>
        </pc:cxnChg>
      </pc:sldChg>
      <pc:sldChg chg="addSp delSp modSp mod">
        <pc:chgData name="MARINHO-DA-SILVA Isabelle (renexter)" userId="fa8761ec-2d95-4f3d-938a-cbccd5b72267" providerId="ADAL" clId="{EC5D1A60-935B-46FE-9535-39AE8806D922}" dt="2023-11-27T19:14:29.565" v="7413" actId="1076"/>
        <pc:sldMkLst>
          <pc:docMk/>
          <pc:sldMk cId="391166126" sldId="522"/>
        </pc:sldMkLst>
        <pc:spChg chg="del">
          <ac:chgData name="MARINHO-DA-SILVA Isabelle (renexter)" userId="fa8761ec-2d95-4f3d-938a-cbccd5b72267" providerId="ADAL" clId="{EC5D1A60-935B-46FE-9535-39AE8806D922}" dt="2023-11-27T19:14:15.853" v="7411" actId="478"/>
          <ac:spMkLst>
            <pc:docMk/>
            <pc:sldMk cId="391166126" sldId="522"/>
            <ac:spMk id="2" creationId="{00000000-0000-0000-0000-000000000000}"/>
          </ac:spMkLst>
        </pc:spChg>
        <pc:spChg chg="del mod">
          <ac:chgData name="MARINHO-DA-SILVA Isabelle (renexter)" userId="fa8761ec-2d95-4f3d-938a-cbccd5b72267" providerId="ADAL" clId="{EC5D1A60-935B-46FE-9535-39AE8806D922}" dt="2023-11-27T19:11:34.987" v="7362" actId="478"/>
          <ac:spMkLst>
            <pc:docMk/>
            <pc:sldMk cId="391166126" sldId="522"/>
            <ac:spMk id="4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9:09:47.572" v="7325"/>
          <ac:spMkLst>
            <pc:docMk/>
            <pc:sldMk cId="391166126" sldId="522"/>
            <ac:spMk id="5" creationId="{7ACAB23C-825E-3E2D-39B2-3EACA6084649}"/>
          </ac:spMkLst>
        </pc:spChg>
        <pc:spChg chg="add mod">
          <ac:chgData name="MARINHO-DA-SILVA Isabelle (renexter)" userId="fa8761ec-2d95-4f3d-938a-cbccd5b72267" providerId="ADAL" clId="{EC5D1A60-935B-46FE-9535-39AE8806D922}" dt="2023-11-27T19:09:47.572" v="7325"/>
          <ac:spMkLst>
            <pc:docMk/>
            <pc:sldMk cId="391166126" sldId="522"/>
            <ac:spMk id="6" creationId="{8C612474-5D85-16EE-EB6F-DB78FC1B3468}"/>
          </ac:spMkLst>
        </pc:spChg>
        <pc:spChg chg="add mod">
          <ac:chgData name="MARINHO-DA-SILVA Isabelle (renexter)" userId="fa8761ec-2d95-4f3d-938a-cbccd5b72267" providerId="ADAL" clId="{EC5D1A60-935B-46FE-9535-39AE8806D922}" dt="2023-11-27T19:09:47.572" v="7325"/>
          <ac:spMkLst>
            <pc:docMk/>
            <pc:sldMk cId="391166126" sldId="522"/>
            <ac:spMk id="7" creationId="{F6E08C10-149E-1A9D-1F4B-1A1451661284}"/>
          </ac:spMkLst>
        </pc:spChg>
        <pc:spChg chg="add mod">
          <ac:chgData name="MARINHO-DA-SILVA Isabelle (renexter)" userId="fa8761ec-2d95-4f3d-938a-cbccd5b72267" providerId="ADAL" clId="{EC5D1A60-935B-46FE-9535-39AE8806D922}" dt="2023-11-27T19:11:34.987" v="7362" actId="478"/>
          <ac:spMkLst>
            <pc:docMk/>
            <pc:sldMk cId="391166126" sldId="522"/>
            <ac:spMk id="9" creationId="{CB02C62C-2AB5-7D8E-4052-1272AD6E8B23}"/>
          </ac:spMkLst>
        </pc:spChg>
        <pc:spChg chg="add mod">
          <ac:chgData name="MARINHO-DA-SILVA Isabelle (renexter)" userId="fa8761ec-2d95-4f3d-938a-cbccd5b72267" providerId="ADAL" clId="{EC5D1A60-935B-46FE-9535-39AE8806D922}" dt="2023-11-27T19:14:29.565" v="7413" actId="1076"/>
          <ac:spMkLst>
            <pc:docMk/>
            <pc:sldMk cId="391166126" sldId="522"/>
            <ac:spMk id="10" creationId="{7D3A61A8-7E0D-46BE-53DB-D0205A6854D4}"/>
          </ac:spMkLst>
        </pc:spChg>
        <pc:picChg chg="mod">
          <ac:chgData name="MARINHO-DA-SILVA Isabelle (renexter)" userId="fa8761ec-2d95-4f3d-938a-cbccd5b72267" providerId="ADAL" clId="{EC5D1A60-935B-46FE-9535-39AE8806D922}" dt="2023-11-27T19:14:11.134" v="7410" actId="1037"/>
          <ac:picMkLst>
            <pc:docMk/>
            <pc:sldMk cId="391166126" sldId="522"/>
            <ac:picMk id="51202" creationId="{00000000-0000-0000-0000-000000000000}"/>
          </ac:picMkLst>
        </pc:picChg>
        <pc:cxnChg chg="add mod">
          <ac:chgData name="MARINHO-DA-SILVA Isabelle (renexter)" userId="fa8761ec-2d95-4f3d-938a-cbccd5b72267" providerId="ADAL" clId="{EC5D1A60-935B-46FE-9535-39AE8806D922}" dt="2023-11-27T19:09:47.572" v="7325"/>
          <ac:cxnSpMkLst>
            <pc:docMk/>
            <pc:sldMk cId="391166126" sldId="522"/>
            <ac:cxnSpMk id="3" creationId="{82672A06-C55F-9734-6104-0F693E88EE73}"/>
          </ac:cxnSpMkLst>
        </pc:cxnChg>
      </pc:sldChg>
      <pc:sldChg chg="addSp delSp modSp mod">
        <pc:chgData name="MARINHO-DA-SILVA Isabelle (renexter)" userId="fa8761ec-2d95-4f3d-938a-cbccd5b72267" providerId="ADAL" clId="{EC5D1A60-935B-46FE-9535-39AE8806D922}" dt="2023-11-27T19:14:59.361" v="7418" actId="1035"/>
        <pc:sldMkLst>
          <pc:docMk/>
          <pc:sldMk cId="4133483447" sldId="523"/>
        </pc:sldMkLst>
        <pc:spChg chg="del">
          <ac:chgData name="MARINHO-DA-SILVA Isabelle (renexter)" userId="fa8761ec-2d95-4f3d-938a-cbccd5b72267" providerId="ADAL" clId="{EC5D1A60-935B-46FE-9535-39AE8806D922}" dt="2023-11-27T19:12:35.139" v="7375" actId="478"/>
          <ac:spMkLst>
            <pc:docMk/>
            <pc:sldMk cId="4133483447" sldId="523"/>
            <ac:spMk id="2" creationId="{00000000-0000-0000-0000-000000000000}"/>
          </ac:spMkLst>
        </pc:spChg>
        <pc:spChg chg="del mod">
          <ac:chgData name="MARINHO-DA-SILVA Isabelle (renexter)" userId="fa8761ec-2d95-4f3d-938a-cbccd5b72267" providerId="ADAL" clId="{EC5D1A60-935B-46FE-9535-39AE8806D922}" dt="2023-11-27T19:11:31.145" v="7360" actId="478"/>
          <ac:spMkLst>
            <pc:docMk/>
            <pc:sldMk cId="4133483447" sldId="523"/>
            <ac:spMk id="4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9:09:46.168" v="7324"/>
          <ac:spMkLst>
            <pc:docMk/>
            <pc:sldMk cId="4133483447" sldId="523"/>
            <ac:spMk id="5" creationId="{CC459F97-00D2-DCCB-0D49-583B14158F93}"/>
          </ac:spMkLst>
        </pc:spChg>
        <pc:spChg chg="add mod">
          <ac:chgData name="MARINHO-DA-SILVA Isabelle (renexter)" userId="fa8761ec-2d95-4f3d-938a-cbccd5b72267" providerId="ADAL" clId="{EC5D1A60-935B-46FE-9535-39AE8806D922}" dt="2023-11-27T19:09:46.168" v="7324"/>
          <ac:spMkLst>
            <pc:docMk/>
            <pc:sldMk cId="4133483447" sldId="523"/>
            <ac:spMk id="6" creationId="{77AF6151-3946-1F97-CD08-CE9333DB16B9}"/>
          </ac:spMkLst>
        </pc:spChg>
        <pc:spChg chg="add mod">
          <ac:chgData name="MARINHO-DA-SILVA Isabelle (renexter)" userId="fa8761ec-2d95-4f3d-938a-cbccd5b72267" providerId="ADAL" clId="{EC5D1A60-935B-46FE-9535-39AE8806D922}" dt="2023-11-27T19:09:46.168" v="7324"/>
          <ac:spMkLst>
            <pc:docMk/>
            <pc:sldMk cId="4133483447" sldId="523"/>
            <ac:spMk id="7" creationId="{07834887-C87E-2055-E607-0DD39138BD37}"/>
          </ac:spMkLst>
        </pc:spChg>
        <pc:spChg chg="add mod">
          <ac:chgData name="MARINHO-DA-SILVA Isabelle (renexter)" userId="fa8761ec-2d95-4f3d-938a-cbccd5b72267" providerId="ADAL" clId="{EC5D1A60-935B-46FE-9535-39AE8806D922}" dt="2023-11-27T19:11:31.145" v="7360" actId="478"/>
          <ac:spMkLst>
            <pc:docMk/>
            <pc:sldMk cId="4133483447" sldId="523"/>
            <ac:spMk id="9" creationId="{5BC0AFCE-2527-FE28-DEC7-4103DE36F1DE}"/>
          </ac:spMkLst>
        </pc:spChg>
        <pc:spChg chg="add mod">
          <ac:chgData name="MARINHO-DA-SILVA Isabelle (renexter)" userId="fa8761ec-2d95-4f3d-938a-cbccd5b72267" providerId="ADAL" clId="{EC5D1A60-935B-46FE-9535-39AE8806D922}" dt="2023-11-27T19:14:59.361" v="7418" actId="1035"/>
          <ac:spMkLst>
            <pc:docMk/>
            <pc:sldMk cId="4133483447" sldId="523"/>
            <ac:spMk id="10" creationId="{6A9BDAB1-1DB5-9086-88FE-E14FAE8484B2}"/>
          </ac:spMkLst>
        </pc:spChg>
        <pc:picChg chg="mod">
          <ac:chgData name="MARINHO-DA-SILVA Isabelle (renexter)" userId="fa8761ec-2d95-4f3d-938a-cbccd5b72267" providerId="ADAL" clId="{EC5D1A60-935B-46FE-9535-39AE8806D922}" dt="2023-11-27T19:14:01.789" v="7406" actId="1076"/>
          <ac:picMkLst>
            <pc:docMk/>
            <pc:sldMk cId="4133483447" sldId="523"/>
            <ac:picMk id="50178" creationId="{00000000-0000-0000-0000-000000000000}"/>
          </ac:picMkLst>
        </pc:picChg>
        <pc:cxnChg chg="add mod">
          <ac:chgData name="MARINHO-DA-SILVA Isabelle (renexter)" userId="fa8761ec-2d95-4f3d-938a-cbccd5b72267" providerId="ADAL" clId="{EC5D1A60-935B-46FE-9535-39AE8806D922}" dt="2023-11-27T19:09:46.168" v="7324"/>
          <ac:cxnSpMkLst>
            <pc:docMk/>
            <pc:sldMk cId="4133483447" sldId="523"/>
            <ac:cxnSpMk id="3" creationId="{4901B9A2-455D-6376-6CE3-9D5D11B4E31D}"/>
          </ac:cxnSpMkLst>
        </pc:cxnChg>
      </pc:sldChg>
      <pc:sldChg chg="addSp delSp modSp mod">
        <pc:chgData name="MARINHO-DA-SILVA Isabelle (renexter)" userId="fa8761ec-2d95-4f3d-938a-cbccd5b72267" providerId="ADAL" clId="{EC5D1A60-935B-46FE-9535-39AE8806D922}" dt="2023-11-27T19:15:29.200" v="7420" actId="478"/>
        <pc:sldMkLst>
          <pc:docMk/>
          <pc:sldMk cId="1122604491" sldId="524"/>
        </pc:sldMkLst>
        <pc:spChg chg="del">
          <ac:chgData name="MARINHO-DA-SILVA Isabelle (renexter)" userId="fa8761ec-2d95-4f3d-938a-cbccd5b72267" providerId="ADAL" clId="{EC5D1A60-935B-46FE-9535-39AE8806D922}" dt="2023-11-27T19:14:38.933" v="7416" actId="478"/>
          <ac:spMkLst>
            <pc:docMk/>
            <pc:sldMk cId="1122604491" sldId="524"/>
            <ac:spMk id="2" creationId="{00000000-0000-0000-0000-000000000000}"/>
          </ac:spMkLst>
        </pc:spChg>
        <pc:spChg chg="del">
          <ac:chgData name="MARINHO-DA-SILVA Isabelle (renexter)" userId="fa8761ec-2d95-4f3d-938a-cbccd5b72267" providerId="ADAL" clId="{EC5D1A60-935B-46FE-9535-39AE8806D922}" dt="2023-11-27T19:11:56.290" v="7368" actId="478"/>
          <ac:spMkLst>
            <pc:docMk/>
            <pc:sldMk cId="1122604491" sldId="524"/>
            <ac:spMk id="4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9:09:51.916" v="7327"/>
          <ac:spMkLst>
            <pc:docMk/>
            <pc:sldMk cId="1122604491" sldId="524"/>
            <ac:spMk id="5" creationId="{B36CB7BF-EFF8-EE5D-B1ED-862171CA3849}"/>
          </ac:spMkLst>
        </pc:spChg>
        <pc:spChg chg="add mod">
          <ac:chgData name="MARINHO-DA-SILVA Isabelle (renexter)" userId="fa8761ec-2d95-4f3d-938a-cbccd5b72267" providerId="ADAL" clId="{EC5D1A60-935B-46FE-9535-39AE8806D922}" dt="2023-11-27T19:09:51.916" v="7327"/>
          <ac:spMkLst>
            <pc:docMk/>
            <pc:sldMk cId="1122604491" sldId="524"/>
            <ac:spMk id="6" creationId="{0EBBE14E-FF4E-D3C7-546D-20CBCF6F2B39}"/>
          </ac:spMkLst>
        </pc:spChg>
        <pc:spChg chg="add del mod">
          <ac:chgData name="MARINHO-DA-SILVA Isabelle (renexter)" userId="fa8761ec-2d95-4f3d-938a-cbccd5b72267" providerId="ADAL" clId="{EC5D1A60-935B-46FE-9535-39AE8806D922}" dt="2023-11-27T19:11:47.512" v="7365" actId="478"/>
          <ac:spMkLst>
            <pc:docMk/>
            <pc:sldMk cId="1122604491" sldId="524"/>
            <ac:spMk id="7" creationId="{34CB5A8E-AC9C-9A9D-68E6-84ACDE980233}"/>
          </ac:spMkLst>
        </pc:spChg>
        <pc:spChg chg="add del mod">
          <ac:chgData name="MARINHO-DA-SILVA Isabelle (renexter)" userId="fa8761ec-2d95-4f3d-938a-cbccd5b72267" providerId="ADAL" clId="{EC5D1A60-935B-46FE-9535-39AE8806D922}" dt="2023-11-27T19:15:29.200" v="7420" actId="478"/>
          <ac:spMkLst>
            <pc:docMk/>
            <pc:sldMk cId="1122604491" sldId="524"/>
            <ac:spMk id="9" creationId="{7DEE1869-6DEB-5A60-5F29-1B082C707EFF}"/>
          </ac:spMkLst>
        </pc:spChg>
        <pc:spChg chg="add mod">
          <ac:chgData name="MARINHO-DA-SILVA Isabelle (renexter)" userId="fa8761ec-2d95-4f3d-938a-cbccd5b72267" providerId="ADAL" clId="{EC5D1A60-935B-46FE-9535-39AE8806D922}" dt="2023-11-27T19:14:36.389" v="7415"/>
          <ac:spMkLst>
            <pc:docMk/>
            <pc:sldMk cId="1122604491" sldId="524"/>
            <ac:spMk id="10" creationId="{AD7C5BAC-37B8-FDCC-7DF2-ADAF1BAACA65}"/>
          </ac:spMkLst>
        </pc:spChg>
        <pc:cxnChg chg="add mod">
          <ac:chgData name="MARINHO-DA-SILVA Isabelle (renexter)" userId="fa8761ec-2d95-4f3d-938a-cbccd5b72267" providerId="ADAL" clId="{EC5D1A60-935B-46FE-9535-39AE8806D922}" dt="2023-11-27T19:09:51.916" v="7327"/>
          <ac:cxnSpMkLst>
            <pc:docMk/>
            <pc:sldMk cId="1122604491" sldId="524"/>
            <ac:cxnSpMk id="3" creationId="{08D34772-9425-9BFF-5719-71302064150E}"/>
          </ac:cxnSpMkLst>
        </pc:cxnChg>
      </pc:sldChg>
      <pc:sldChg chg="addSp delSp modSp mod">
        <pc:chgData name="MARINHO-DA-SILVA Isabelle (renexter)" userId="fa8761ec-2d95-4f3d-938a-cbccd5b72267" providerId="ADAL" clId="{EC5D1A60-935B-46FE-9535-39AE8806D922}" dt="2023-11-27T17:58:32.263" v="6236"/>
        <pc:sldMkLst>
          <pc:docMk/>
          <pc:sldMk cId="2758547253" sldId="525"/>
        </pc:sldMkLst>
        <pc:spChg chg="del">
          <ac:chgData name="MARINHO-DA-SILVA Isabelle (renexter)" userId="fa8761ec-2d95-4f3d-938a-cbccd5b72267" providerId="ADAL" clId="{EC5D1A60-935B-46FE-9535-39AE8806D922}" dt="2023-11-27T17:30:36.216" v="6097" actId="478"/>
          <ac:spMkLst>
            <pc:docMk/>
            <pc:sldMk cId="2758547253" sldId="525"/>
            <ac:spMk id="2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7:57:15.059" v="6233" actId="208"/>
          <ac:spMkLst>
            <pc:docMk/>
            <pc:sldMk cId="2758547253" sldId="525"/>
            <ac:spMk id="3" creationId="{00000000-0000-0000-0000-000000000000}"/>
          </ac:spMkLst>
        </pc:spChg>
        <pc:spChg chg="add del mod">
          <ac:chgData name="MARINHO-DA-SILVA Isabelle (renexter)" userId="fa8761ec-2d95-4f3d-938a-cbccd5b72267" providerId="ADAL" clId="{EC5D1A60-935B-46FE-9535-39AE8806D922}" dt="2023-11-27T17:30:37.466" v="6098" actId="478"/>
          <ac:spMkLst>
            <pc:docMk/>
            <pc:sldMk cId="2758547253" sldId="525"/>
            <ac:spMk id="5" creationId="{334A86B4-089C-B877-0957-C519F40FED1E}"/>
          </ac:spMkLst>
        </pc:spChg>
        <pc:spChg chg="add mod">
          <ac:chgData name="MARINHO-DA-SILVA Isabelle (renexter)" userId="fa8761ec-2d95-4f3d-938a-cbccd5b72267" providerId="ADAL" clId="{EC5D1A60-935B-46FE-9535-39AE8806D922}" dt="2023-11-27T17:30:38.500" v="6099"/>
          <ac:spMkLst>
            <pc:docMk/>
            <pc:sldMk cId="2758547253" sldId="525"/>
            <ac:spMk id="6" creationId="{172FE610-D9F4-6DE3-3476-922214A7F24E}"/>
          </ac:spMkLst>
        </pc:spChg>
        <pc:spChg chg="add mod">
          <ac:chgData name="MARINHO-DA-SILVA Isabelle (renexter)" userId="fa8761ec-2d95-4f3d-938a-cbccd5b72267" providerId="ADAL" clId="{EC5D1A60-935B-46FE-9535-39AE8806D922}" dt="2023-11-27T17:30:38.500" v="6099"/>
          <ac:spMkLst>
            <pc:docMk/>
            <pc:sldMk cId="2758547253" sldId="525"/>
            <ac:spMk id="7" creationId="{4C4208B8-50E3-C976-E1FE-626F20948BB9}"/>
          </ac:spMkLst>
        </pc:spChg>
        <pc:spChg chg="add del mod">
          <ac:chgData name="MARINHO-DA-SILVA Isabelle (renexter)" userId="fa8761ec-2d95-4f3d-938a-cbccd5b72267" providerId="ADAL" clId="{EC5D1A60-935B-46FE-9535-39AE8806D922}" dt="2023-11-27T17:58:32.263" v="6236"/>
          <ac:spMkLst>
            <pc:docMk/>
            <pc:sldMk cId="2758547253" sldId="525"/>
            <ac:spMk id="8" creationId="{81D633BE-9233-ADAA-3F70-8AF0197451AD}"/>
          </ac:spMkLst>
        </pc:spChg>
        <pc:spChg chg="add del mod">
          <ac:chgData name="MARINHO-DA-SILVA Isabelle (renexter)" userId="fa8761ec-2d95-4f3d-938a-cbccd5b72267" providerId="ADAL" clId="{EC5D1A60-935B-46FE-9535-39AE8806D922}" dt="2023-11-27T17:58:32.263" v="6236"/>
          <ac:spMkLst>
            <pc:docMk/>
            <pc:sldMk cId="2758547253" sldId="525"/>
            <ac:spMk id="9" creationId="{8F996C9E-2CAF-8805-D3F7-B85AC9F67235}"/>
          </ac:spMkLst>
        </pc:spChg>
        <pc:spChg chg="add del mod">
          <ac:chgData name="MARINHO-DA-SILVA Isabelle (renexter)" userId="fa8761ec-2d95-4f3d-938a-cbccd5b72267" providerId="ADAL" clId="{EC5D1A60-935B-46FE-9535-39AE8806D922}" dt="2023-11-27T17:58:32.263" v="6236"/>
          <ac:spMkLst>
            <pc:docMk/>
            <pc:sldMk cId="2758547253" sldId="525"/>
            <ac:spMk id="10" creationId="{854EDDBF-9A13-E6DC-8110-7F2367E0B545}"/>
          </ac:spMkLst>
        </pc:spChg>
        <pc:picChg chg="mod">
          <ac:chgData name="MARINHO-DA-SILVA Isabelle (renexter)" userId="fa8761ec-2d95-4f3d-938a-cbccd5b72267" providerId="ADAL" clId="{EC5D1A60-935B-46FE-9535-39AE8806D922}" dt="2023-11-27T00:31:03.122" v="2692" actId="1076"/>
          <ac:picMkLst>
            <pc:docMk/>
            <pc:sldMk cId="2758547253" sldId="525"/>
            <ac:picMk id="26627" creationId="{00000000-0000-0000-0000-000000000000}"/>
          </ac:picMkLst>
        </pc:picChg>
        <pc:cxnChg chg="add del mod">
          <ac:chgData name="MARINHO-DA-SILVA Isabelle (renexter)" userId="fa8761ec-2d95-4f3d-938a-cbccd5b72267" providerId="ADAL" clId="{EC5D1A60-935B-46FE-9535-39AE8806D922}" dt="2023-11-27T17:58:32.263" v="6236"/>
          <ac:cxnSpMkLst>
            <pc:docMk/>
            <pc:sldMk cId="2758547253" sldId="525"/>
            <ac:cxnSpMk id="11" creationId="{1975629E-6BB7-7C99-B85E-BDDB2ED6CA41}"/>
          </ac:cxnSpMkLst>
        </pc:cxnChg>
      </pc:sldChg>
      <pc:sldChg chg="addSp delSp modSp mod modAnim">
        <pc:chgData name="MARINHO-DA-SILVA Isabelle (renexter)" userId="fa8761ec-2d95-4f3d-938a-cbccd5b72267" providerId="ADAL" clId="{EC5D1A60-935B-46FE-9535-39AE8806D922}" dt="2023-11-27T19:15:51.046" v="7427"/>
        <pc:sldMkLst>
          <pc:docMk/>
          <pc:sldMk cId="11742896" sldId="526"/>
        </pc:sldMkLst>
        <pc:spChg chg="del mod">
          <ac:chgData name="MARINHO-DA-SILVA Isabelle (renexter)" userId="fa8761ec-2d95-4f3d-938a-cbccd5b72267" providerId="ADAL" clId="{EC5D1A60-935B-46FE-9535-39AE8806D922}" dt="2023-11-27T19:15:39.913" v="7423" actId="478"/>
          <ac:spMkLst>
            <pc:docMk/>
            <pc:sldMk cId="11742896" sldId="526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9:15:35.465" v="7421"/>
          <ac:spMkLst>
            <pc:docMk/>
            <pc:sldMk cId="11742896" sldId="526"/>
            <ac:spMk id="3" creationId="{2902B02B-D241-881C-97C0-37F06485CCCA}"/>
          </ac:spMkLst>
        </pc:spChg>
        <pc:spChg chg="add mod">
          <ac:chgData name="MARINHO-DA-SILVA Isabelle (renexter)" userId="fa8761ec-2d95-4f3d-938a-cbccd5b72267" providerId="ADAL" clId="{EC5D1A60-935B-46FE-9535-39AE8806D922}" dt="2023-11-27T19:15:35.465" v="7421"/>
          <ac:spMkLst>
            <pc:docMk/>
            <pc:sldMk cId="11742896" sldId="526"/>
            <ac:spMk id="4" creationId="{AD80F058-D301-C57C-992F-8D1AA25D8707}"/>
          </ac:spMkLst>
        </pc:spChg>
        <pc:spChg chg="add del mod">
          <ac:chgData name="MARINHO-DA-SILVA Isabelle (renexter)" userId="fa8761ec-2d95-4f3d-938a-cbccd5b72267" providerId="ADAL" clId="{EC5D1A60-935B-46FE-9535-39AE8806D922}" dt="2023-11-27T19:15:41.950" v="7424" actId="478"/>
          <ac:spMkLst>
            <pc:docMk/>
            <pc:sldMk cId="11742896" sldId="526"/>
            <ac:spMk id="6" creationId="{5385FBA3-E194-3772-9D15-133CECA7727B}"/>
          </ac:spMkLst>
        </pc:spChg>
        <pc:spChg chg="add mod">
          <ac:chgData name="MARINHO-DA-SILVA Isabelle (renexter)" userId="fa8761ec-2d95-4f3d-938a-cbccd5b72267" providerId="ADAL" clId="{EC5D1A60-935B-46FE-9535-39AE8806D922}" dt="2023-11-27T19:15:48.938" v="7426" actId="208"/>
          <ac:spMkLst>
            <pc:docMk/>
            <pc:sldMk cId="11742896" sldId="526"/>
            <ac:spMk id="7" creationId="{855FE6E3-26BA-BB56-3628-BE71F87226C5}"/>
          </ac:spMkLst>
        </pc:spChg>
      </pc:sldChg>
      <pc:sldChg chg="del">
        <pc:chgData name="MARINHO-DA-SILVA Isabelle (renexter)" userId="fa8761ec-2d95-4f3d-938a-cbccd5b72267" providerId="ADAL" clId="{EC5D1A60-935B-46FE-9535-39AE8806D922}" dt="2023-11-27T19:15:53.074" v="7428" actId="47"/>
        <pc:sldMkLst>
          <pc:docMk/>
          <pc:sldMk cId="3423738284" sldId="527"/>
        </pc:sldMkLst>
      </pc:sldChg>
      <pc:sldChg chg="addSp delSp modSp mod">
        <pc:chgData name="MARINHO-DA-SILVA Isabelle (renexter)" userId="fa8761ec-2d95-4f3d-938a-cbccd5b72267" providerId="ADAL" clId="{EC5D1A60-935B-46FE-9535-39AE8806D922}" dt="2023-11-27T19:22:44.613" v="7579" actId="167"/>
        <pc:sldMkLst>
          <pc:docMk/>
          <pc:sldMk cId="746280802" sldId="528"/>
        </pc:sldMkLst>
        <pc:spChg chg="del mod">
          <ac:chgData name="MARINHO-DA-SILVA Isabelle (renexter)" userId="fa8761ec-2d95-4f3d-938a-cbccd5b72267" providerId="ADAL" clId="{EC5D1A60-935B-46FE-9535-39AE8806D922}" dt="2023-11-27T19:18:43.038" v="7474" actId="478"/>
          <ac:spMkLst>
            <pc:docMk/>
            <pc:sldMk cId="746280802" sldId="528"/>
            <ac:spMk id="2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9:19:34.092" v="7491" actId="1036"/>
          <ac:spMkLst>
            <pc:docMk/>
            <pc:sldMk cId="746280802" sldId="528"/>
            <ac:spMk id="4" creationId="{00000000-0000-0000-0000-000000000000}"/>
          </ac:spMkLst>
        </pc:spChg>
        <pc:spChg chg="add del mod">
          <ac:chgData name="MARINHO-DA-SILVA Isabelle (renexter)" userId="fa8761ec-2d95-4f3d-938a-cbccd5b72267" providerId="ADAL" clId="{EC5D1A60-935B-46FE-9535-39AE8806D922}" dt="2023-11-27T19:18:46.031" v="7476" actId="478"/>
          <ac:spMkLst>
            <pc:docMk/>
            <pc:sldMk cId="746280802" sldId="528"/>
            <ac:spMk id="5" creationId="{03766015-671E-527A-2BE4-4C163D49F8B6}"/>
          </ac:spMkLst>
        </pc:spChg>
        <pc:spChg chg="add mod">
          <ac:chgData name="MARINHO-DA-SILVA Isabelle (renexter)" userId="fa8761ec-2d95-4f3d-938a-cbccd5b72267" providerId="ADAL" clId="{EC5D1A60-935B-46FE-9535-39AE8806D922}" dt="2023-11-27T19:18:47.666" v="7477"/>
          <ac:spMkLst>
            <pc:docMk/>
            <pc:sldMk cId="746280802" sldId="528"/>
            <ac:spMk id="7" creationId="{F6F35E07-590C-3AFE-DC56-E460353F25E8}"/>
          </ac:spMkLst>
        </pc:spChg>
        <pc:spChg chg="add mod">
          <ac:chgData name="MARINHO-DA-SILVA Isabelle (renexter)" userId="fa8761ec-2d95-4f3d-938a-cbccd5b72267" providerId="ADAL" clId="{EC5D1A60-935B-46FE-9535-39AE8806D922}" dt="2023-11-27T19:18:47.666" v="7477"/>
          <ac:spMkLst>
            <pc:docMk/>
            <pc:sldMk cId="746280802" sldId="528"/>
            <ac:spMk id="8" creationId="{2C42D2D9-825C-6D0F-204A-D425CD105301}"/>
          </ac:spMkLst>
        </pc:spChg>
        <pc:spChg chg="add mod">
          <ac:chgData name="MARINHO-DA-SILVA Isabelle (renexter)" userId="fa8761ec-2d95-4f3d-938a-cbccd5b72267" providerId="ADAL" clId="{EC5D1A60-935B-46FE-9535-39AE8806D922}" dt="2023-11-27T19:18:47.666" v="7477"/>
          <ac:spMkLst>
            <pc:docMk/>
            <pc:sldMk cId="746280802" sldId="528"/>
            <ac:spMk id="9" creationId="{7CF409B2-F720-E39F-9738-21D4E2CE0906}"/>
          </ac:spMkLst>
        </pc:spChg>
        <pc:cxnChg chg="add mod">
          <ac:chgData name="MARINHO-DA-SILVA Isabelle (renexter)" userId="fa8761ec-2d95-4f3d-938a-cbccd5b72267" providerId="ADAL" clId="{EC5D1A60-935B-46FE-9535-39AE8806D922}" dt="2023-11-27T19:18:47.666" v="7477"/>
          <ac:cxnSpMkLst>
            <pc:docMk/>
            <pc:sldMk cId="746280802" sldId="528"/>
            <ac:cxnSpMk id="6" creationId="{6970E867-5811-D93B-D503-458FB8A283CC}"/>
          </ac:cxnSpMkLst>
        </pc:cxnChg>
        <pc:cxnChg chg="add mod ord">
          <ac:chgData name="MARINHO-DA-SILVA Isabelle (renexter)" userId="fa8761ec-2d95-4f3d-938a-cbccd5b72267" providerId="ADAL" clId="{EC5D1A60-935B-46FE-9535-39AE8806D922}" dt="2023-11-27T19:22:44.613" v="7579" actId="167"/>
          <ac:cxnSpMkLst>
            <pc:docMk/>
            <pc:sldMk cId="746280802" sldId="528"/>
            <ac:cxnSpMk id="10" creationId="{957352C8-1131-5470-9967-514463EB073D}"/>
          </ac:cxnSpMkLst>
        </pc:cxnChg>
      </pc:sldChg>
      <pc:sldChg chg="addSp delSp modSp mod">
        <pc:chgData name="MARINHO-DA-SILVA Isabelle (renexter)" userId="fa8761ec-2d95-4f3d-938a-cbccd5b72267" providerId="ADAL" clId="{EC5D1A60-935B-46FE-9535-39AE8806D922}" dt="2023-11-27T19:25:29.170" v="7602" actId="1076"/>
        <pc:sldMkLst>
          <pc:docMk/>
          <pc:sldMk cId="3630844784" sldId="529"/>
        </pc:sldMkLst>
        <pc:spChg chg="del mod">
          <ac:chgData name="MARINHO-DA-SILVA Isabelle (renexter)" userId="fa8761ec-2d95-4f3d-938a-cbccd5b72267" providerId="ADAL" clId="{EC5D1A60-935B-46FE-9535-39AE8806D922}" dt="2023-11-27T19:21:12.883" v="7555" actId="478"/>
          <ac:spMkLst>
            <pc:docMk/>
            <pc:sldMk cId="3630844784" sldId="529"/>
            <ac:spMk id="2" creationId="{00000000-0000-0000-0000-000000000000}"/>
          </ac:spMkLst>
        </pc:spChg>
        <pc:spChg chg="add del mod">
          <ac:chgData name="MARINHO-DA-SILVA Isabelle (renexter)" userId="fa8761ec-2d95-4f3d-938a-cbccd5b72267" providerId="ADAL" clId="{EC5D1A60-935B-46FE-9535-39AE8806D922}" dt="2023-11-27T19:21:27.623" v="7558" actId="478"/>
          <ac:spMkLst>
            <pc:docMk/>
            <pc:sldMk cId="3630844784" sldId="529"/>
            <ac:spMk id="3" creationId="{9856B6B9-7964-1DCA-F2F1-5EE1D5559FBC}"/>
          </ac:spMkLst>
        </pc:spChg>
        <pc:spChg chg="mod">
          <ac:chgData name="MARINHO-DA-SILVA Isabelle (renexter)" userId="fa8761ec-2d95-4f3d-938a-cbccd5b72267" providerId="ADAL" clId="{EC5D1A60-935B-46FE-9535-39AE8806D922}" dt="2023-11-27T19:24:50.543" v="7600" actId="1076"/>
          <ac:spMkLst>
            <pc:docMk/>
            <pc:sldMk cId="3630844784" sldId="529"/>
            <ac:spMk id="4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9:22:59.965" v="7581" actId="255"/>
          <ac:spMkLst>
            <pc:docMk/>
            <pc:sldMk cId="3630844784" sldId="529"/>
            <ac:spMk id="5" creationId="{CC864106-A864-18D0-6D26-C48281C2CF00}"/>
          </ac:spMkLst>
        </pc:spChg>
        <pc:spChg chg="add del mod">
          <ac:chgData name="MARINHO-DA-SILVA Isabelle (renexter)" userId="fa8761ec-2d95-4f3d-938a-cbccd5b72267" providerId="ADAL" clId="{EC5D1A60-935B-46FE-9535-39AE8806D922}" dt="2023-11-27T19:21:15.205" v="7556" actId="478"/>
          <ac:spMkLst>
            <pc:docMk/>
            <pc:sldMk cId="3630844784" sldId="529"/>
            <ac:spMk id="7" creationId="{A31E8718-9D1B-1502-E7EA-71F58876A683}"/>
          </ac:spMkLst>
        </pc:spChg>
        <pc:spChg chg="add mod ord">
          <ac:chgData name="MARINHO-DA-SILVA Isabelle (renexter)" userId="fa8761ec-2d95-4f3d-938a-cbccd5b72267" providerId="ADAL" clId="{EC5D1A60-935B-46FE-9535-39AE8806D922}" dt="2023-11-27T19:21:30.901" v="7560" actId="167"/>
          <ac:spMkLst>
            <pc:docMk/>
            <pc:sldMk cId="3630844784" sldId="529"/>
            <ac:spMk id="8" creationId="{6091826E-8BC3-13C7-AF8A-8935C252D8EA}"/>
          </ac:spMkLst>
        </pc:spChg>
        <pc:spChg chg="add mod">
          <ac:chgData name="MARINHO-DA-SILVA Isabelle (renexter)" userId="fa8761ec-2d95-4f3d-938a-cbccd5b72267" providerId="ADAL" clId="{EC5D1A60-935B-46FE-9535-39AE8806D922}" dt="2023-11-27T19:25:29.170" v="7602" actId="1076"/>
          <ac:spMkLst>
            <pc:docMk/>
            <pc:sldMk cId="3630844784" sldId="529"/>
            <ac:spMk id="9" creationId="{C1CBDEFC-372D-FC80-405E-60C0F977F46A}"/>
          </ac:spMkLst>
        </pc:spChg>
        <pc:picChg chg="mod">
          <ac:chgData name="MARINHO-DA-SILVA Isabelle (renexter)" userId="fa8761ec-2d95-4f3d-938a-cbccd5b72267" providerId="ADAL" clId="{EC5D1A60-935B-46FE-9535-39AE8806D922}" dt="2023-11-27T19:24:28.065" v="7596" actId="1037"/>
          <ac:picMkLst>
            <pc:docMk/>
            <pc:sldMk cId="3630844784" sldId="529"/>
            <ac:picMk id="55298" creationId="{00000000-0000-0000-0000-000000000000}"/>
          </ac:picMkLst>
        </pc:picChg>
        <pc:cxnChg chg="add del mod ord">
          <ac:chgData name="MARINHO-DA-SILVA Isabelle (renexter)" userId="fa8761ec-2d95-4f3d-938a-cbccd5b72267" providerId="ADAL" clId="{EC5D1A60-935B-46FE-9535-39AE8806D922}" dt="2023-11-27T19:25:25.170" v="7601" actId="478"/>
          <ac:cxnSpMkLst>
            <pc:docMk/>
            <pc:sldMk cId="3630844784" sldId="529"/>
            <ac:cxnSpMk id="10" creationId="{33579B74-F74F-783F-5C88-5A30BB459026}"/>
          </ac:cxnSpMkLst>
        </pc:cxnChg>
      </pc:sldChg>
      <pc:sldChg chg="addSp delSp modSp mod">
        <pc:chgData name="MARINHO-DA-SILVA Isabelle (renexter)" userId="fa8761ec-2d95-4f3d-938a-cbccd5b72267" providerId="ADAL" clId="{EC5D1A60-935B-46FE-9535-39AE8806D922}" dt="2023-11-27T19:26:18.455" v="7611" actId="478"/>
        <pc:sldMkLst>
          <pc:docMk/>
          <pc:sldMk cId="1968363473" sldId="530"/>
        </pc:sldMkLst>
        <pc:spChg chg="del">
          <ac:chgData name="MARINHO-DA-SILVA Isabelle (renexter)" userId="fa8761ec-2d95-4f3d-938a-cbccd5b72267" providerId="ADAL" clId="{EC5D1A60-935B-46FE-9535-39AE8806D922}" dt="2023-11-27T19:26:18.455" v="7611" actId="478"/>
          <ac:spMkLst>
            <pc:docMk/>
            <pc:sldMk cId="1968363473" sldId="530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9:25:57.981" v="7603"/>
          <ac:spMkLst>
            <pc:docMk/>
            <pc:sldMk cId="1968363473" sldId="530"/>
            <ac:spMk id="3" creationId="{8C5F8DBA-113A-953D-70CE-40B272BFBEAC}"/>
          </ac:spMkLst>
        </pc:spChg>
        <pc:spChg chg="add mod">
          <ac:chgData name="MARINHO-DA-SILVA Isabelle (renexter)" userId="fa8761ec-2d95-4f3d-938a-cbccd5b72267" providerId="ADAL" clId="{EC5D1A60-935B-46FE-9535-39AE8806D922}" dt="2023-11-27T19:25:57.981" v="7603"/>
          <ac:spMkLst>
            <pc:docMk/>
            <pc:sldMk cId="1968363473" sldId="530"/>
            <ac:spMk id="5" creationId="{A899841D-4A9E-AB01-5927-7C0018927DCE}"/>
          </ac:spMkLst>
        </pc:spChg>
        <pc:spChg chg="add mod">
          <ac:chgData name="MARINHO-DA-SILVA Isabelle (renexter)" userId="fa8761ec-2d95-4f3d-938a-cbccd5b72267" providerId="ADAL" clId="{EC5D1A60-935B-46FE-9535-39AE8806D922}" dt="2023-11-27T19:25:57.981" v="7603"/>
          <ac:spMkLst>
            <pc:docMk/>
            <pc:sldMk cId="1968363473" sldId="530"/>
            <ac:spMk id="6" creationId="{79E8D545-D125-A9F9-14C7-AC653E7319CA}"/>
          </ac:spMkLst>
        </pc:spChg>
        <pc:spChg chg="add mod">
          <ac:chgData name="MARINHO-DA-SILVA Isabelle (renexter)" userId="fa8761ec-2d95-4f3d-938a-cbccd5b72267" providerId="ADAL" clId="{EC5D1A60-935B-46FE-9535-39AE8806D922}" dt="2023-11-27T19:26:18.455" v="7611" actId="478"/>
          <ac:spMkLst>
            <pc:docMk/>
            <pc:sldMk cId="1968363473" sldId="530"/>
            <ac:spMk id="8" creationId="{8C864151-E4FC-ED73-1180-250FB84B08C8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9:26:33.935" v="7612" actId="478"/>
        <pc:sldMkLst>
          <pc:docMk/>
          <pc:sldMk cId="637978153" sldId="531"/>
        </pc:sldMkLst>
        <pc:spChg chg="del">
          <ac:chgData name="MARINHO-DA-SILVA Isabelle (renexter)" userId="fa8761ec-2d95-4f3d-938a-cbccd5b72267" providerId="ADAL" clId="{EC5D1A60-935B-46FE-9535-39AE8806D922}" dt="2023-11-27T19:26:33.935" v="7612" actId="478"/>
          <ac:spMkLst>
            <pc:docMk/>
            <pc:sldMk cId="637978153" sldId="531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9:26:02.295" v="7605"/>
          <ac:spMkLst>
            <pc:docMk/>
            <pc:sldMk cId="637978153" sldId="531"/>
            <ac:spMk id="3" creationId="{32548D03-84B9-E9D4-C960-5EBB230D5B65}"/>
          </ac:spMkLst>
        </pc:spChg>
        <pc:spChg chg="add mod">
          <ac:chgData name="MARINHO-DA-SILVA Isabelle (renexter)" userId="fa8761ec-2d95-4f3d-938a-cbccd5b72267" providerId="ADAL" clId="{EC5D1A60-935B-46FE-9535-39AE8806D922}" dt="2023-11-27T19:26:02.295" v="7605"/>
          <ac:spMkLst>
            <pc:docMk/>
            <pc:sldMk cId="637978153" sldId="531"/>
            <ac:spMk id="5" creationId="{5EABE6E2-9E24-E3F1-442A-A8889531E02D}"/>
          </ac:spMkLst>
        </pc:spChg>
        <pc:spChg chg="add mod">
          <ac:chgData name="MARINHO-DA-SILVA Isabelle (renexter)" userId="fa8761ec-2d95-4f3d-938a-cbccd5b72267" providerId="ADAL" clId="{EC5D1A60-935B-46FE-9535-39AE8806D922}" dt="2023-11-27T19:26:02.295" v="7605"/>
          <ac:spMkLst>
            <pc:docMk/>
            <pc:sldMk cId="637978153" sldId="531"/>
            <ac:spMk id="6" creationId="{FAE71A30-6530-4F52-F960-173458406D66}"/>
          </ac:spMkLst>
        </pc:spChg>
        <pc:spChg chg="add mod">
          <ac:chgData name="MARINHO-DA-SILVA Isabelle (renexter)" userId="fa8761ec-2d95-4f3d-938a-cbccd5b72267" providerId="ADAL" clId="{EC5D1A60-935B-46FE-9535-39AE8806D922}" dt="2023-11-27T19:26:33.935" v="7612" actId="478"/>
          <ac:spMkLst>
            <pc:docMk/>
            <pc:sldMk cId="637978153" sldId="531"/>
            <ac:spMk id="8" creationId="{A2F81494-97DC-0829-7282-5F239537CF96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9:27:01.298" v="7620" actId="478"/>
        <pc:sldMkLst>
          <pc:docMk/>
          <pc:sldMk cId="341701207" sldId="539"/>
        </pc:sldMkLst>
        <pc:spChg chg="del">
          <ac:chgData name="MARINHO-DA-SILVA Isabelle (renexter)" userId="fa8761ec-2d95-4f3d-938a-cbccd5b72267" providerId="ADAL" clId="{EC5D1A60-935B-46FE-9535-39AE8806D922}" dt="2023-11-27T19:27:01.298" v="7620" actId="478"/>
          <ac:spMkLst>
            <pc:docMk/>
            <pc:sldMk cId="341701207" sldId="539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9:26:11.589" v="7610"/>
          <ac:spMkLst>
            <pc:docMk/>
            <pc:sldMk cId="341701207" sldId="539"/>
            <ac:spMk id="3" creationId="{7FDA1EAA-CDAB-DB18-C6EE-9A776FBF06B5}"/>
          </ac:spMkLst>
        </pc:spChg>
        <pc:spChg chg="add mod">
          <ac:chgData name="MARINHO-DA-SILVA Isabelle (renexter)" userId="fa8761ec-2d95-4f3d-938a-cbccd5b72267" providerId="ADAL" clId="{EC5D1A60-935B-46FE-9535-39AE8806D922}" dt="2023-11-27T19:26:11.589" v="7610"/>
          <ac:spMkLst>
            <pc:docMk/>
            <pc:sldMk cId="341701207" sldId="539"/>
            <ac:spMk id="5" creationId="{9C30A2E3-7196-F8C2-9597-F48AEF28C753}"/>
          </ac:spMkLst>
        </pc:spChg>
        <pc:spChg chg="add mod">
          <ac:chgData name="MARINHO-DA-SILVA Isabelle (renexter)" userId="fa8761ec-2d95-4f3d-938a-cbccd5b72267" providerId="ADAL" clId="{EC5D1A60-935B-46FE-9535-39AE8806D922}" dt="2023-11-27T19:26:11.589" v="7610"/>
          <ac:spMkLst>
            <pc:docMk/>
            <pc:sldMk cId="341701207" sldId="539"/>
            <ac:spMk id="6" creationId="{E3DF2906-62FD-8651-249B-664E970A75EA}"/>
          </ac:spMkLst>
        </pc:spChg>
        <pc:spChg chg="add mod">
          <ac:chgData name="MARINHO-DA-SILVA Isabelle (renexter)" userId="fa8761ec-2d95-4f3d-938a-cbccd5b72267" providerId="ADAL" clId="{EC5D1A60-935B-46FE-9535-39AE8806D922}" dt="2023-11-27T19:27:01.298" v="7620" actId="478"/>
          <ac:spMkLst>
            <pc:docMk/>
            <pc:sldMk cId="341701207" sldId="539"/>
            <ac:spMk id="8" creationId="{AFA96E5A-2030-6B1D-94B0-41857FC4D04C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9:26:57.134" v="7619" actId="478"/>
        <pc:sldMkLst>
          <pc:docMk/>
          <pc:sldMk cId="3812957581" sldId="540"/>
        </pc:sldMkLst>
        <pc:spChg chg="del">
          <ac:chgData name="MARINHO-DA-SILVA Isabelle (renexter)" userId="fa8761ec-2d95-4f3d-938a-cbccd5b72267" providerId="ADAL" clId="{EC5D1A60-935B-46FE-9535-39AE8806D922}" dt="2023-11-27T19:26:57.134" v="7619" actId="478"/>
          <ac:spMkLst>
            <pc:docMk/>
            <pc:sldMk cId="3812957581" sldId="540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9:26:09.683" v="7609"/>
          <ac:spMkLst>
            <pc:docMk/>
            <pc:sldMk cId="3812957581" sldId="540"/>
            <ac:spMk id="3" creationId="{B19A82DA-9A9E-379C-C9AA-9544E298C6FB}"/>
          </ac:spMkLst>
        </pc:spChg>
        <pc:spChg chg="add mod">
          <ac:chgData name="MARINHO-DA-SILVA Isabelle (renexter)" userId="fa8761ec-2d95-4f3d-938a-cbccd5b72267" providerId="ADAL" clId="{EC5D1A60-935B-46FE-9535-39AE8806D922}" dt="2023-11-27T19:26:09.683" v="7609"/>
          <ac:spMkLst>
            <pc:docMk/>
            <pc:sldMk cId="3812957581" sldId="540"/>
            <ac:spMk id="5" creationId="{B4536575-D361-1C03-9EE2-EFFFACAED015}"/>
          </ac:spMkLst>
        </pc:spChg>
        <pc:spChg chg="add mod">
          <ac:chgData name="MARINHO-DA-SILVA Isabelle (renexter)" userId="fa8761ec-2d95-4f3d-938a-cbccd5b72267" providerId="ADAL" clId="{EC5D1A60-935B-46FE-9535-39AE8806D922}" dt="2023-11-27T19:26:09.683" v="7609"/>
          <ac:spMkLst>
            <pc:docMk/>
            <pc:sldMk cId="3812957581" sldId="540"/>
            <ac:spMk id="6" creationId="{240484D5-DEB6-4472-C7EE-AEE6BA911052}"/>
          </ac:spMkLst>
        </pc:spChg>
        <pc:spChg chg="add mod">
          <ac:chgData name="MARINHO-DA-SILVA Isabelle (renexter)" userId="fa8761ec-2d95-4f3d-938a-cbccd5b72267" providerId="ADAL" clId="{EC5D1A60-935B-46FE-9535-39AE8806D922}" dt="2023-11-27T19:26:57.134" v="7619" actId="478"/>
          <ac:spMkLst>
            <pc:docMk/>
            <pc:sldMk cId="3812957581" sldId="540"/>
            <ac:spMk id="8" creationId="{19A63D29-07B3-038E-CDE6-1E817F615441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9:26:52.399" v="7618" actId="478"/>
        <pc:sldMkLst>
          <pc:docMk/>
          <pc:sldMk cId="634609568" sldId="541"/>
        </pc:sldMkLst>
        <pc:spChg chg="del mod">
          <ac:chgData name="MARINHO-DA-SILVA Isabelle (renexter)" userId="fa8761ec-2d95-4f3d-938a-cbccd5b72267" providerId="ADAL" clId="{EC5D1A60-935B-46FE-9535-39AE8806D922}" dt="2023-11-27T19:26:52.399" v="7618" actId="478"/>
          <ac:spMkLst>
            <pc:docMk/>
            <pc:sldMk cId="634609568" sldId="541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9:26:08.180" v="7608"/>
          <ac:spMkLst>
            <pc:docMk/>
            <pc:sldMk cId="634609568" sldId="541"/>
            <ac:spMk id="3" creationId="{F7C9020D-25E3-044A-0E11-488A571968B0}"/>
          </ac:spMkLst>
        </pc:spChg>
        <pc:spChg chg="add mod">
          <ac:chgData name="MARINHO-DA-SILVA Isabelle (renexter)" userId="fa8761ec-2d95-4f3d-938a-cbccd5b72267" providerId="ADAL" clId="{EC5D1A60-935B-46FE-9535-39AE8806D922}" dt="2023-11-27T19:26:08.180" v="7608"/>
          <ac:spMkLst>
            <pc:docMk/>
            <pc:sldMk cId="634609568" sldId="541"/>
            <ac:spMk id="5" creationId="{E9E50CEE-EA70-1674-A66E-F38F93CECB71}"/>
          </ac:spMkLst>
        </pc:spChg>
        <pc:spChg chg="add mod">
          <ac:chgData name="MARINHO-DA-SILVA Isabelle (renexter)" userId="fa8761ec-2d95-4f3d-938a-cbccd5b72267" providerId="ADAL" clId="{EC5D1A60-935B-46FE-9535-39AE8806D922}" dt="2023-11-27T19:26:08.180" v="7608"/>
          <ac:spMkLst>
            <pc:docMk/>
            <pc:sldMk cId="634609568" sldId="541"/>
            <ac:spMk id="6" creationId="{7A10AAE4-EC3E-68EA-0E13-0D9A3DA5CBB7}"/>
          </ac:spMkLst>
        </pc:spChg>
        <pc:spChg chg="add mod">
          <ac:chgData name="MARINHO-DA-SILVA Isabelle (renexter)" userId="fa8761ec-2d95-4f3d-938a-cbccd5b72267" providerId="ADAL" clId="{EC5D1A60-935B-46FE-9535-39AE8806D922}" dt="2023-11-27T19:26:52.399" v="7618" actId="478"/>
          <ac:spMkLst>
            <pc:docMk/>
            <pc:sldMk cId="634609568" sldId="541"/>
            <ac:spMk id="8" creationId="{68982D5D-8C73-C21E-D5D5-6A5CB717BF67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9:26:47.772" v="7616" actId="478"/>
        <pc:sldMkLst>
          <pc:docMk/>
          <pc:sldMk cId="3981195899" sldId="542"/>
        </pc:sldMkLst>
        <pc:spChg chg="del">
          <ac:chgData name="MARINHO-DA-SILVA Isabelle (renexter)" userId="fa8761ec-2d95-4f3d-938a-cbccd5b72267" providerId="ADAL" clId="{EC5D1A60-935B-46FE-9535-39AE8806D922}" dt="2023-11-27T19:26:47.772" v="7616" actId="478"/>
          <ac:spMkLst>
            <pc:docMk/>
            <pc:sldMk cId="3981195899" sldId="542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9:26:06.845" v="7607"/>
          <ac:spMkLst>
            <pc:docMk/>
            <pc:sldMk cId="3981195899" sldId="542"/>
            <ac:spMk id="3" creationId="{088E2037-2F30-4762-E691-BE24D575F609}"/>
          </ac:spMkLst>
        </pc:spChg>
        <pc:spChg chg="add mod">
          <ac:chgData name="MARINHO-DA-SILVA Isabelle (renexter)" userId="fa8761ec-2d95-4f3d-938a-cbccd5b72267" providerId="ADAL" clId="{EC5D1A60-935B-46FE-9535-39AE8806D922}" dt="2023-11-27T19:26:06.845" v="7607"/>
          <ac:spMkLst>
            <pc:docMk/>
            <pc:sldMk cId="3981195899" sldId="542"/>
            <ac:spMk id="5" creationId="{F2F2BB65-2B75-12AB-6409-A65C2439D41E}"/>
          </ac:spMkLst>
        </pc:spChg>
        <pc:spChg chg="add mod">
          <ac:chgData name="MARINHO-DA-SILVA Isabelle (renexter)" userId="fa8761ec-2d95-4f3d-938a-cbccd5b72267" providerId="ADAL" clId="{EC5D1A60-935B-46FE-9535-39AE8806D922}" dt="2023-11-27T19:26:06.845" v="7607"/>
          <ac:spMkLst>
            <pc:docMk/>
            <pc:sldMk cId="3981195899" sldId="542"/>
            <ac:spMk id="6" creationId="{F7C00F18-3399-C970-6D76-A12E51C74496}"/>
          </ac:spMkLst>
        </pc:spChg>
        <pc:spChg chg="add mod">
          <ac:chgData name="MARINHO-DA-SILVA Isabelle (renexter)" userId="fa8761ec-2d95-4f3d-938a-cbccd5b72267" providerId="ADAL" clId="{EC5D1A60-935B-46FE-9535-39AE8806D922}" dt="2023-11-27T19:26:47.772" v="7616" actId="478"/>
          <ac:spMkLst>
            <pc:docMk/>
            <pc:sldMk cId="3981195899" sldId="542"/>
            <ac:spMk id="8" creationId="{35A884B9-C62A-C3CF-2268-5D2AB6AF94C5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9:26:43.857" v="7615" actId="478"/>
        <pc:sldMkLst>
          <pc:docMk/>
          <pc:sldMk cId="2723737251" sldId="543"/>
        </pc:sldMkLst>
        <pc:spChg chg="del">
          <ac:chgData name="MARINHO-DA-SILVA Isabelle (renexter)" userId="fa8761ec-2d95-4f3d-938a-cbccd5b72267" providerId="ADAL" clId="{EC5D1A60-935B-46FE-9535-39AE8806D922}" dt="2023-11-27T19:26:43.857" v="7615" actId="478"/>
          <ac:spMkLst>
            <pc:docMk/>
            <pc:sldMk cId="2723737251" sldId="543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9:26:03.959" v="7606"/>
          <ac:spMkLst>
            <pc:docMk/>
            <pc:sldMk cId="2723737251" sldId="543"/>
            <ac:spMk id="3" creationId="{8E984533-BDE9-F95A-A60B-FF71C0641039}"/>
          </ac:spMkLst>
        </pc:spChg>
        <pc:spChg chg="add mod">
          <ac:chgData name="MARINHO-DA-SILVA Isabelle (renexter)" userId="fa8761ec-2d95-4f3d-938a-cbccd5b72267" providerId="ADAL" clId="{EC5D1A60-935B-46FE-9535-39AE8806D922}" dt="2023-11-27T19:26:03.959" v="7606"/>
          <ac:spMkLst>
            <pc:docMk/>
            <pc:sldMk cId="2723737251" sldId="543"/>
            <ac:spMk id="5" creationId="{4927ABA0-2F62-D6B4-F857-223AE15D1B77}"/>
          </ac:spMkLst>
        </pc:spChg>
        <pc:spChg chg="add mod">
          <ac:chgData name="MARINHO-DA-SILVA Isabelle (renexter)" userId="fa8761ec-2d95-4f3d-938a-cbccd5b72267" providerId="ADAL" clId="{EC5D1A60-935B-46FE-9535-39AE8806D922}" dt="2023-11-27T19:26:03.959" v="7606"/>
          <ac:spMkLst>
            <pc:docMk/>
            <pc:sldMk cId="2723737251" sldId="543"/>
            <ac:spMk id="6" creationId="{89549C28-311B-287C-A5E2-2EABCB422108}"/>
          </ac:spMkLst>
        </pc:spChg>
        <pc:spChg chg="add mod">
          <ac:chgData name="MARINHO-DA-SILVA Isabelle (renexter)" userId="fa8761ec-2d95-4f3d-938a-cbccd5b72267" providerId="ADAL" clId="{EC5D1A60-935B-46FE-9535-39AE8806D922}" dt="2023-11-27T19:26:43.857" v="7615" actId="478"/>
          <ac:spMkLst>
            <pc:docMk/>
            <pc:sldMk cId="2723737251" sldId="543"/>
            <ac:spMk id="8" creationId="{725A8D8A-CF26-B964-F70A-011032960790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9:26:38" v="7614" actId="478"/>
        <pc:sldMkLst>
          <pc:docMk/>
          <pc:sldMk cId="202307661" sldId="544"/>
        </pc:sldMkLst>
        <pc:spChg chg="del mod">
          <ac:chgData name="MARINHO-DA-SILVA Isabelle (renexter)" userId="fa8761ec-2d95-4f3d-938a-cbccd5b72267" providerId="ADAL" clId="{EC5D1A60-935B-46FE-9535-39AE8806D922}" dt="2023-11-27T19:26:38" v="7614" actId="478"/>
          <ac:spMkLst>
            <pc:docMk/>
            <pc:sldMk cId="202307661" sldId="544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9:26:00.827" v="7604"/>
          <ac:spMkLst>
            <pc:docMk/>
            <pc:sldMk cId="202307661" sldId="544"/>
            <ac:spMk id="3" creationId="{146367C6-4417-852F-35E7-F550C19ED879}"/>
          </ac:spMkLst>
        </pc:spChg>
        <pc:spChg chg="add mod">
          <ac:chgData name="MARINHO-DA-SILVA Isabelle (renexter)" userId="fa8761ec-2d95-4f3d-938a-cbccd5b72267" providerId="ADAL" clId="{EC5D1A60-935B-46FE-9535-39AE8806D922}" dt="2023-11-27T19:26:00.827" v="7604"/>
          <ac:spMkLst>
            <pc:docMk/>
            <pc:sldMk cId="202307661" sldId="544"/>
            <ac:spMk id="5" creationId="{2E7F4C93-4FDD-3D16-FADF-3F649F5FA869}"/>
          </ac:spMkLst>
        </pc:spChg>
        <pc:spChg chg="add mod">
          <ac:chgData name="MARINHO-DA-SILVA Isabelle (renexter)" userId="fa8761ec-2d95-4f3d-938a-cbccd5b72267" providerId="ADAL" clId="{EC5D1A60-935B-46FE-9535-39AE8806D922}" dt="2023-11-27T19:26:00.827" v="7604"/>
          <ac:spMkLst>
            <pc:docMk/>
            <pc:sldMk cId="202307661" sldId="544"/>
            <ac:spMk id="6" creationId="{985624F4-FEFF-8CFD-7766-1E7ABFDF7771}"/>
          </ac:spMkLst>
        </pc:spChg>
        <pc:spChg chg="add mod">
          <ac:chgData name="MARINHO-DA-SILVA Isabelle (renexter)" userId="fa8761ec-2d95-4f3d-938a-cbccd5b72267" providerId="ADAL" clId="{EC5D1A60-935B-46FE-9535-39AE8806D922}" dt="2023-11-27T19:26:38" v="7614" actId="478"/>
          <ac:spMkLst>
            <pc:docMk/>
            <pc:sldMk cId="202307661" sldId="544"/>
            <ac:spMk id="8" creationId="{3456CC49-D34F-E080-8656-C7C758CAB9D4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9:29:51.614" v="7670" actId="478"/>
        <pc:sldMkLst>
          <pc:docMk/>
          <pc:sldMk cId="242685594" sldId="545"/>
        </pc:sldMkLst>
        <pc:spChg chg="del mod">
          <ac:chgData name="MARINHO-DA-SILVA Isabelle (renexter)" userId="fa8761ec-2d95-4f3d-938a-cbccd5b72267" providerId="ADAL" clId="{EC5D1A60-935B-46FE-9535-39AE8806D922}" dt="2023-11-27T19:29:51.614" v="7670" actId="478"/>
          <ac:spMkLst>
            <pc:docMk/>
            <pc:sldMk cId="242685594" sldId="545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9:29:39.583" v="7666"/>
          <ac:spMkLst>
            <pc:docMk/>
            <pc:sldMk cId="242685594" sldId="545"/>
            <ac:spMk id="3" creationId="{78BCD71D-9B89-B89A-CDD7-01A57651A494}"/>
          </ac:spMkLst>
        </pc:spChg>
        <pc:spChg chg="add mod">
          <ac:chgData name="MARINHO-DA-SILVA Isabelle (renexter)" userId="fa8761ec-2d95-4f3d-938a-cbccd5b72267" providerId="ADAL" clId="{EC5D1A60-935B-46FE-9535-39AE8806D922}" dt="2023-11-27T19:29:39.583" v="7666"/>
          <ac:spMkLst>
            <pc:docMk/>
            <pc:sldMk cId="242685594" sldId="545"/>
            <ac:spMk id="5" creationId="{16022C15-66C7-EFB3-3558-343E1013C1BC}"/>
          </ac:spMkLst>
        </pc:spChg>
        <pc:spChg chg="add mod">
          <ac:chgData name="MARINHO-DA-SILVA Isabelle (renexter)" userId="fa8761ec-2d95-4f3d-938a-cbccd5b72267" providerId="ADAL" clId="{EC5D1A60-935B-46FE-9535-39AE8806D922}" dt="2023-11-27T19:29:39.583" v="7666"/>
          <ac:spMkLst>
            <pc:docMk/>
            <pc:sldMk cId="242685594" sldId="545"/>
            <ac:spMk id="6" creationId="{F7EF0274-B6B7-77B9-8184-2EF40BC6B437}"/>
          </ac:spMkLst>
        </pc:spChg>
        <pc:spChg chg="add mod">
          <ac:chgData name="MARINHO-DA-SILVA Isabelle (renexter)" userId="fa8761ec-2d95-4f3d-938a-cbccd5b72267" providerId="ADAL" clId="{EC5D1A60-935B-46FE-9535-39AE8806D922}" dt="2023-11-27T19:29:51.614" v="7670" actId="478"/>
          <ac:spMkLst>
            <pc:docMk/>
            <pc:sldMk cId="242685594" sldId="545"/>
            <ac:spMk id="8" creationId="{4AFBE873-FB2F-4E25-987B-FE92C554FED4}"/>
          </ac:spMkLst>
        </pc:spChg>
      </pc:sldChg>
      <pc:sldChg chg="addSp delSp modSp mod modAnim">
        <pc:chgData name="MARINHO-DA-SILVA Isabelle (renexter)" userId="fa8761ec-2d95-4f3d-938a-cbccd5b72267" providerId="ADAL" clId="{EC5D1A60-935B-46FE-9535-39AE8806D922}" dt="2023-11-27T19:29:28.313" v="7665"/>
        <pc:sldMkLst>
          <pc:docMk/>
          <pc:sldMk cId="3615662570" sldId="552"/>
        </pc:sldMkLst>
        <pc:spChg chg="del mod">
          <ac:chgData name="MARINHO-DA-SILVA Isabelle (renexter)" userId="fa8761ec-2d95-4f3d-938a-cbccd5b72267" providerId="ADAL" clId="{EC5D1A60-935B-46FE-9535-39AE8806D922}" dt="2023-11-27T19:27:31.994" v="7623" actId="478"/>
          <ac:spMkLst>
            <pc:docMk/>
            <pc:sldMk cId="3615662570" sldId="552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9:27:28.538" v="7621"/>
          <ac:spMkLst>
            <pc:docMk/>
            <pc:sldMk cId="3615662570" sldId="552"/>
            <ac:spMk id="3" creationId="{97DE3A8F-FFDD-05D2-8CD3-5AAFC44F2216}"/>
          </ac:spMkLst>
        </pc:spChg>
        <pc:spChg chg="mod">
          <ac:chgData name="MARINHO-DA-SILVA Isabelle (renexter)" userId="fa8761ec-2d95-4f3d-938a-cbccd5b72267" providerId="ADAL" clId="{EC5D1A60-935B-46FE-9535-39AE8806D922}" dt="2023-11-27T19:29:11.862" v="7662" actId="1076"/>
          <ac:spMkLst>
            <pc:docMk/>
            <pc:sldMk cId="3615662570" sldId="552"/>
            <ac:spMk id="4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9:27:28.538" v="7621"/>
          <ac:spMkLst>
            <pc:docMk/>
            <pc:sldMk cId="3615662570" sldId="552"/>
            <ac:spMk id="5" creationId="{A046964F-593C-30CB-EAA9-FC68E22EA266}"/>
          </ac:spMkLst>
        </pc:spChg>
        <pc:spChg chg="add mod">
          <ac:chgData name="MARINHO-DA-SILVA Isabelle (renexter)" userId="fa8761ec-2d95-4f3d-938a-cbccd5b72267" providerId="ADAL" clId="{EC5D1A60-935B-46FE-9535-39AE8806D922}" dt="2023-11-27T19:27:41.560" v="7646" actId="20577"/>
          <ac:spMkLst>
            <pc:docMk/>
            <pc:sldMk cId="3615662570" sldId="552"/>
            <ac:spMk id="6" creationId="{DE504AE5-1196-1216-B869-07DBD08B1614}"/>
          </ac:spMkLst>
        </pc:spChg>
        <pc:spChg chg="add del mod">
          <ac:chgData name="MARINHO-DA-SILVA Isabelle (renexter)" userId="fa8761ec-2d95-4f3d-938a-cbccd5b72267" providerId="ADAL" clId="{EC5D1A60-935B-46FE-9535-39AE8806D922}" dt="2023-11-27T19:27:33.770" v="7625" actId="478"/>
          <ac:spMkLst>
            <pc:docMk/>
            <pc:sldMk cId="3615662570" sldId="552"/>
            <ac:spMk id="8" creationId="{A14AF345-7C17-6261-85B6-7DC6C2F6C676}"/>
          </ac:spMkLst>
        </pc:spChg>
      </pc:sldChg>
      <pc:sldChg chg="del">
        <pc:chgData name="MARINHO-DA-SILVA Isabelle (renexter)" userId="fa8761ec-2d95-4f3d-938a-cbccd5b72267" providerId="ADAL" clId="{EC5D1A60-935B-46FE-9535-39AE8806D922}" dt="2023-11-27T19:28:46.537" v="7661" actId="47"/>
        <pc:sldMkLst>
          <pc:docMk/>
          <pc:sldMk cId="1079498667" sldId="553"/>
        </pc:sldMkLst>
      </pc:sldChg>
      <pc:sldChg chg="del">
        <pc:chgData name="MARINHO-DA-SILVA Isabelle (renexter)" userId="fa8761ec-2d95-4f3d-938a-cbccd5b72267" providerId="ADAL" clId="{EC5D1A60-935B-46FE-9535-39AE8806D922}" dt="2023-11-27T19:28:46.537" v="7661" actId="47"/>
        <pc:sldMkLst>
          <pc:docMk/>
          <pc:sldMk cId="3392771038" sldId="554"/>
        </pc:sldMkLst>
      </pc:sldChg>
      <pc:sldChg chg="addSp delSp modSp mod">
        <pc:chgData name="MARINHO-DA-SILVA Isabelle (renexter)" userId="fa8761ec-2d95-4f3d-938a-cbccd5b72267" providerId="ADAL" clId="{EC5D1A60-935B-46FE-9535-39AE8806D922}" dt="2023-11-27T19:30:32.143" v="7685" actId="478"/>
        <pc:sldMkLst>
          <pc:docMk/>
          <pc:sldMk cId="319303199" sldId="558"/>
        </pc:sldMkLst>
        <pc:spChg chg="del mod">
          <ac:chgData name="MARINHO-DA-SILVA Isabelle (renexter)" userId="fa8761ec-2d95-4f3d-938a-cbccd5b72267" providerId="ADAL" clId="{EC5D1A60-935B-46FE-9535-39AE8806D922}" dt="2023-11-27T19:30:30.669" v="7684" actId="478"/>
          <ac:spMkLst>
            <pc:docMk/>
            <pc:sldMk cId="319303199" sldId="558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9:30:21.487" v="7681"/>
          <ac:spMkLst>
            <pc:docMk/>
            <pc:sldMk cId="319303199" sldId="558"/>
            <ac:spMk id="3" creationId="{D95E7173-F921-71A5-CAA3-4A118BDFBAFB}"/>
          </ac:spMkLst>
        </pc:spChg>
        <pc:spChg chg="add mod">
          <ac:chgData name="MARINHO-DA-SILVA Isabelle (renexter)" userId="fa8761ec-2d95-4f3d-938a-cbccd5b72267" providerId="ADAL" clId="{EC5D1A60-935B-46FE-9535-39AE8806D922}" dt="2023-11-27T19:30:21.487" v="7681"/>
          <ac:spMkLst>
            <pc:docMk/>
            <pc:sldMk cId="319303199" sldId="558"/>
            <ac:spMk id="5" creationId="{D57CFE30-8CA9-BC75-8DB4-CB499F1A8849}"/>
          </ac:spMkLst>
        </pc:spChg>
        <pc:spChg chg="add mod">
          <ac:chgData name="MARINHO-DA-SILVA Isabelle (renexter)" userId="fa8761ec-2d95-4f3d-938a-cbccd5b72267" providerId="ADAL" clId="{EC5D1A60-935B-46FE-9535-39AE8806D922}" dt="2023-11-27T19:30:21.487" v="7681"/>
          <ac:spMkLst>
            <pc:docMk/>
            <pc:sldMk cId="319303199" sldId="558"/>
            <ac:spMk id="6" creationId="{BFE06BF0-BBF2-3482-0395-AABDE6B5E3BB}"/>
          </ac:spMkLst>
        </pc:spChg>
        <pc:spChg chg="add del mod">
          <ac:chgData name="MARINHO-DA-SILVA Isabelle (renexter)" userId="fa8761ec-2d95-4f3d-938a-cbccd5b72267" providerId="ADAL" clId="{EC5D1A60-935B-46FE-9535-39AE8806D922}" dt="2023-11-27T19:30:32.143" v="7685" actId="478"/>
          <ac:spMkLst>
            <pc:docMk/>
            <pc:sldMk cId="319303199" sldId="558"/>
            <ac:spMk id="8" creationId="{4F281788-00D5-65DC-10C8-47F0323276BD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9:30:07.199" v="7677"/>
        <pc:sldMkLst>
          <pc:docMk/>
          <pc:sldMk cId="3810540540" sldId="559"/>
        </pc:sldMkLst>
        <pc:spChg chg="del">
          <ac:chgData name="MARINHO-DA-SILVA Isabelle (renexter)" userId="fa8761ec-2d95-4f3d-938a-cbccd5b72267" providerId="ADAL" clId="{EC5D1A60-935B-46FE-9535-39AE8806D922}" dt="2023-11-27T19:30:02.943" v="7675" actId="478"/>
          <ac:spMkLst>
            <pc:docMk/>
            <pc:sldMk cId="3810540540" sldId="559"/>
            <ac:spMk id="2" creationId="{00000000-0000-0000-0000-000000000000}"/>
          </ac:spMkLst>
        </pc:spChg>
        <pc:spChg chg="add del mod">
          <ac:chgData name="MARINHO-DA-SILVA Isabelle (renexter)" userId="fa8761ec-2d95-4f3d-938a-cbccd5b72267" providerId="ADAL" clId="{EC5D1A60-935B-46FE-9535-39AE8806D922}" dt="2023-11-27T19:30:06.482" v="7676" actId="478"/>
          <ac:spMkLst>
            <pc:docMk/>
            <pc:sldMk cId="3810540540" sldId="559"/>
            <ac:spMk id="4" creationId="{72BDF80F-828D-ED8D-62A8-CE1F21EC411E}"/>
          </ac:spMkLst>
        </pc:spChg>
        <pc:spChg chg="add mod">
          <ac:chgData name="MARINHO-DA-SILVA Isabelle (renexter)" userId="fa8761ec-2d95-4f3d-938a-cbccd5b72267" providerId="ADAL" clId="{EC5D1A60-935B-46FE-9535-39AE8806D922}" dt="2023-11-27T19:30:07.199" v="7677"/>
          <ac:spMkLst>
            <pc:docMk/>
            <pc:sldMk cId="3810540540" sldId="559"/>
            <ac:spMk id="5" creationId="{F67D0728-7374-4DBF-E221-401BC3FA3CCC}"/>
          </ac:spMkLst>
        </pc:spChg>
        <pc:spChg chg="add mod">
          <ac:chgData name="MARINHO-DA-SILVA Isabelle (renexter)" userId="fa8761ec-2d95-4f3d-938a-cbccd5b72267" providerId="ADAL" clId="{EC5D1A60-935B-46FE-9535-39AE8806D922}" dt="2023-11-27T19:30:07.199" v="7677"/>
          <ac:spMkLst>
            <pc:docMk/>
            <pc:sldMk cId="3810540540" sldId="559"/>
            <ac:spMk id="6" creationId="{BAFF0FC3-0472-BFD3-EE44-C0F72E1D3E37}"/>
          </ac:spMkLst>
        </pc:spChg>
        <pc:spChg chg="add mod">
          <ac:chgData name="MARINHO-DA-SILVA Isabelle (renexter)" userId="fa8761ec-2d95-4f3d-938a-cbccd5b72267" providerId="ADAL" clId="{EC5D1A60-935B-46FE-9535-39AE8806D922}" dt="2023-11-27T19:30:07.199" v="7677"/>
          <ac:spMkLst>
            <pc:docMk/>
            <pc:sldMk cId="3810540540" sldId="559"/>
            <ac:spMk id="7" creationId="{9F28190D-0136-0051-187A-BB0CD9BB2EFA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9:29:45.984" v="7668" actId="478"/>
        <pc:sldMkLst>
          <pc:docMk/>
          <pc:sldMk cId="195533052" sldId="560"/>
        </pc:sldMkLst>
        <pc:spChg chg="del">
          <ac:chgData name="MARINHO-DA-SILVA Isabelle (renexter)" userId="fa8761ec-2d95-4f3d-938a-cbccd5b72267" providerId="ADAL" clId="{EC5D1A60-935B-46FE-9535-39AE8806D922}" dt="2023-11-27T19:29:45.984" v="7668" actId="478"/>
          <ac:spMkLst>
            <pc:docMk/>
            <pc:sldMk cId="195533052" sldId="560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9:29:41.649" v="7667"/>
          <ac:spMkLst>
            <pc:docMk/>
            <pc:sldMk cId="195533052" sldId="560"/>
            <ac:spMk id="5" creationId="{03D542BF-802E-13D4-B150-952E7B0706D3}"/>
          </ac:spMkLst>
        </pc:spChg>
        <pc:spChg chg="add mod">
          <ac:chgData name="MARINHO-DA-SILVA Isabelle (renexter)" userId="fa8761ec-2d95-4f3d-938a-cbccd5b72267" providerId="ADAL" clId="{EC5D1A60-935B-46FE-9535-39AE8806D922}" dt="2023-11-27T19:29:41.649" v="7667"/>
          <ac:spMkLst>
            <pc:docMk/>
            <pc:sldMk cId="195533052" sldId="560"/>
            <ac:spMk id="6" creationId="{5B619BDA-1B58-68A3-7DBD-E15B47D41479}"/>
          </ac:spMkLst>
        </pc:spChg>
        <pc:spChg chg="add mod">
          <ac:chgData name="MARINHO-DA-SILVA Isabelle (renexter)" userId="fa8761ec-2d95-4f3d-938a-cbccd5b72267" providerId="ADAL" clId="{EC5D1A60-935B-46FE-9535-39AE8806D922}" dt="2023-11-27T19:29:41.649" v="7667"/>
          <ac:spMkLst>
            <pc:docMk/>
            <pc:sldMk cId="195533052" sldId="560"/>
            <ac:spMk id="7" creationId="{76BC9D5C-D78B-DDE5-C84D-AE9D6BD82585}"/>
          </ac:spMkLst>
        </pc:spChg>
        <pc:spChg chg="add mod">
          <ac:chgData name="MARINHO-DA-SILVA Isabelle (renexter)" userId="fa8761ec-2d95-4f3d-938a-cbccd5b72267" providerId="ADAL" clId="{EC5D1A60-935B-46FE-9535-39AE8806D922}" dt="2023-11-27T19:29:45.984" v="7668" actId="478"/>
          <ac:spMkLst>
            <pc:docMk/>
            <pc:sldMk cId="195533052" sldId="560"/>
            <ac:spMk id="9" creationId="{EBB15C08-0E2B-D820-725C-D19C57F3DADD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9:30:19.519" v="7680" actId="478"/>
        <pc:sldMkLst>
          <pc:docMk/>
          <pc:sldMk cId="2435718684" sldId="561"/>
        </pc:sldMkLst>
        <pc:spChg chg="del">
          <ac:chgData name="MARINHO-DA-SILVA Isabelle (renexter)" userId="fa8761ec-2d95-4f3d-938a-cbccd5b72267" providerId="ADAL" clId="{EC5D1A60-935B-46FE-9535-39AE8806D922}" dt="2023-11-27T19:30:14.534" v="7679" actId="478"/>
          <ac:spMkLst>
            <pc:docMk/>
            <pc:sldMk cId="2435718684" sldId="561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9:30:10.039" v="7678"/>
          <ac:spMkLst>
            <pc:docMk/>
            <pc:sldMk cId="2435718684" sldId="561"/>
            <ac:spMk id="4" creationId="{5BA6E2BE-5F4A-D792-5507-826918569C79}"/>
          </ac:spMkLst>
        </pc:spChg>
        <pc:spChg chg="add mod">
          <ac:chgData name="MARINHO-DA-SILVA Isabelle (renexter)" userId="fa8761ec-2d95-4f3d-938a-cbccd5b72267" providerId="ADAL" clId="{EC5D1A60-935B-46FE-9535-39AE8806D922}" dt="2023-11-27T19:30:10.039" v="7678"/>
          <ac:spMkLst>
            <pc:docMk/>
            <pc:sldMk cId="2435718684" sldId="561"/>
            <ac:spMk id="5" creationId="{549C6EDB-165D-136D-4B53-C6CF2B3793E1}"/>
          </ac:spMkLst>
        </pc:spChg>
        <pc:spChg chg="add mod">
          <ac:chgData name="MARINHO-DA-SILVA Isabelle (renexter)" userId="fa8761ec-2d95-4f3d-938a-cbccd5b72267" providerId="ADAL" clId="{EC5D1A60-935B-46FE-9535-39AE8806D922}" dt="2023-11-27T19:30:10.039" v="7678"/>
          <ac:spMkLst>
            <pc:docMk/>
            <pc:sldMk cId="2435718684" sldId="561"/>
            <ac:spMk id="6" creationId="{54A566D3-5088-2343-1D42-62B1E02DEC0E}"/>
          </ac:spMkLst>
        </pc:spChg>
        <pc:spChg chg="add del mod">
          <ac:chgData name="MARINHO-DA-SILVA Isabelle (renexter)" userId="fa8761ec-2d95-4f3d-938a-cbccd5b72267" providerId="ADAL" clId="{EC5D1A60-935B-46FE-9535-39AE8806D922}" dt="2023-11-27T19:30:19.519" v="7680" actId="478"/>
          <ac:spMkLst>
            <pc:docMk/>
            <pc:sldMk cId="2435718684" sldId="561"/>
            <ac:spMk id="8" creationId="{8D4F2FBA-E880-2047-94C0-9239E63D786A}"/>
          </ac:spMkLst>
        </pc:spChg>
      </pc:sldChg>
      <pc:sldChg chg="addSp delSp modSp mod">
        <pc:chgData name="MARINHO-DA-SILVA Isabelle (renexter)" userId="fa8761ec-2d95-4f3d-938a-cbccd5b72267" providerId="ADAL" clId="{EC5D1A60-935B-46FE-9535-39AE8806D922}" dt="2023-11-27T19:30:40.121" v="7688" actId="478"/>
        <pc:sldMkLst>
          <pc:docMk/>
          <pc:sldMk cId="315666763" sldId="562"/>
        </pc:sldMkLst>
        <pc:spChg chg="del">
          <ac:chgData name="MARINHO-DA-SILVA Isabelle (renexter)" userId="fa8761ec-2d95-4f3d-938a-cbccd5b72267" providerId="ADAL" clId="{EC5D1A60-935B-46FE-9535-39AE8806D922}" dt="2023-11-27T19:30:36.598" v="7686" actId="478"/>
          <ac:spMkLst>
            <pc:docMk/>
            <pc:sldMk cId="315666763" sldId="562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9:30:23.363" v="7682"/>
          <ac:spMkLst>
            <pc:docMk/>
            <pc:sldMk cId="315666763" sldId="562"/>
            <ac:spMk id="5" creationId="{4CFF6215-72C2-1FFD-2AAE-00525A193C91}"/>
          </ac:spMkLst>
        </pc:spChg>
        <pc:spChg chg="add mod">
          <ac:chgData name="MARINHO-DA-SILVA Isabelle (renexter)" userId="fa8761ec-2d95-4f3d-938a-cbccd5b72267" providerId="ADAL" clId="{EC5D1A60-935B-46FE-9535-39AE8806D922}" dt="2023-11-27T19:30:23.363" v="7682"/>
          <ac:spMkLst>
            <pc:docMk/>
            <pc:sldMk cId="315666763" sldId="562"/>
            <ac:spMk id="6" creationId="{B9F56F85-844B-01F2-3F56-693FB87FA3F7}"/>
          </ac:spMkLst>
        </pc:spChg>
        <pc:spChg chg="add mod">
          <ac:chgData name="MARINHO-DA-SILVA Isabelle (renexter)" userId="fa8761ec-2d95-4f3d-938a-cbccd5b72267" providerId="ADAL" clId="{EC5D1A60-935B-46FE-9535-39AE8806D922}" dt="2023-11-27T19:30:23.363" v="7682"/>
          <ac:spMkLst>
            <pc:docMk/>
            <pc:sldMk cId="315666763" sldId="562"/>
            <ac:spMk id="7" creationId="{856831F2-8492-428D-E33D-48B57A83C407}"/>
          </ac:spMkLst>
        </pc:spChg>
        <pc:spChg chg="add del mod">
          <ac:chgData name="MARINHO-DA-SILVA Isabelle (renexter)" userId="fa8761ec-2d95-4f3d-938a-cbccd5b72267" providerId="ADAL" clId="{EC5D1A60-935B-46FE-9535-39AE8806D922}" dt="2023-11-27T19:30:40.121" v="7688" actId="478"/>
          <ac:spMkLst>
            <pc:docMk/>
            <pc:sldMk cId="315666763" sldId="562"/>
            <ac:spMk id="9" creationId="{ABDE5D35-1E90-18E4-A659-8E5D9C25CD2E}"/>
          </ac:spMkLst>
        </pc:spChg>
      </pc:sldChg>
      <pc:sldChg chg="addSp delSp modSp mod modTransition">
        <pc:chgData name="MARINHO-DA-SILVA Isabelle (renexter)" userId="fa8761ec-2d95-4f3d-938a-cbccd5b72267" providerId="ADAL" clId="{EC5D1A60-935B-46FE-9535-39AE8806D922}" dt="2023-11-27T12:49:30.414" v="3549" actId="1076"/>
        <pc:sldMkLst>
          <pc:docMk/>
          <pc:sldMk cId="3741114614" sldId="563"/>
        </pc:sldMkLst>
        <pc:spChg chg="del">
          <ac:chgData name="MARINHO-DA-SILVA Isabelle (renexter)" userId="fa8761ec-2d95-4f3d-938a-cbccd5b72267" providerId="ADAL" clId="{EC5D1A60-935B-46FE-9535-39AE8806D922}" dt="2023-11-26T22:48:55.361" v="1479" actId="478"/>
          <ac:spMkLst>
            <pc:docMk/>
            <pc:sldMk cId="3741114614" sldId="563"/>
            <ac:spMk id="2" creationId="{00000000-0000-0000-0000-000000000000}"/>
          </ac:spMkLst>
        </pc:spChg>
        <pc:spChg chg="del mod">
          <ac:chgData name="MARINHO-DA-SILVA Isabelle (renexter)" userId="fa8761ec-2d95-4f3d-938a-cbccd5b72267" providerId="ADAL" clId="{EC5D1A60-935B-46FE-9535-39AE8806D922}" dt="2023-11-26T22:52:18.298" v="1566" actId="478"/>
          <ac:spMkLst>
            <pc:docMk/>
            <pc:sldMk cId="3741114614" sldId="563"/>
            <ac:spMk id="3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2:49:30.414" v="3549" actId="1076"/>
          <ac:spMkLst>
            <pc:docMk/>
            <pc:sldMk cId="3741114614" sldId="563"/>
            <ac:spMk id="3" creationId="{4EA3B761-4DD4-D26C-F743-3E96200088A5}"/>
          </ac:spMkLst>
        </pc:spChg>
        <pc:spChg chg="add del mod">
          <ac:chgData name="MARINHO-DA-SILVA Isabelle (renexter)" userId="fa8761ec-2d95-4f3d-938a-cbccd5b72267" providerId="ADAL" clId="{EC5D1A60-935B-46FE-9535-39AE8806D922}" dt="2023-11-26T22:49:49.349" v="1487" actId="478"/>
          <ac:spMkLst>
            <pc:docMk/>
            <pc:sldMk cId="3741114614" sldId="563"/>
            <ac:spMk id="5" creationId="{D3DB0035-33DF-39CB-3B13-B1BD82B0C230}"/>
          </ac:spMkLst>
        </pc:spChg>
        <pc:spChg chg="add mod ord">
          <ac:chgData name="MARINHO-DA-SILVA Isabelle (renexter)" userId="fa8761ec-2d95-4f3d-938a-cbccd5b72267" providerId="ADAL" clId="{EC5D1A60-935B-46FE-9535-39AE8806D922}" dt="2023-11-27T12:49:11.492" v="3546" actId="1076"/>
          <ac:spMkLst>
            <pc:docMk/>
            <pc:sldMk cId="3741114614" sldId="563"/>
            <ac:spMk id="6" creationId="{DC6B066C-8976-F822-7953-579A12F1A241}"/>
          </ac:spMkLst>
        </pc:spChg>
        <pc:spChg chg="add mod">
          <ac:chgData name="MARINHO-DA-SILVA Isabelle (renexter)" userId="fa8761ec-2d95-4f3d-938a-cbccd5b72267" providerId="ADAL" clId="{EC5D1A60-935B-46FE-9535-39AE8806D922}" dt="2023-11-26T22:55:43.143" v="1759" actId="1076"/>
          <ac:spMkLst>
            <pc:docMk/>
            <pc:sldMk cId="3741114614" sldId="563"/>
            <ac:spMk id="10" creationId="{6E7ABCEC-3E25-CBD3-3809-9DFE373436B6}"/>
          </ac:spMkLst>
        </pc:spChg>
        <pc:spChg chg="add mod">
          <ac:chgData name="MARINHO-DA-SILVA Isabelle (renexter)" userId="fa8761ec-2d95-4f3d-938a-cbccd5b72267" providerId="ADAL" clId="{EC5D1A60-935B-46FE-9535-39AE8806D922}" dt="2023-11-26T22:55:36.542" v="1757" actId="1038"/>
          <ac:spMkLst>
            <pc:docMk/>
            <pc:sldMk cId="3741114614" sldId="563"/>
            <ac:spMk id="11" creationId="{82559720-266D-F6A5-538C-C9F6CCFCD1B8}"/>
          </ac:spMkLst>
        </pc:spChg>
        <pc:spChg chg="add mod">
          <ac:chgData name="MARINHO-DA-SILVA Isabelle (renexter)" userId="fa8761ec-2d95-4f3d-938a-cbccd5b72267" providerId="ADAL" clId="{EC5D1A60-935B-46FE-9535-39AE8806D922}" dt="2023-11-26T22:57:38.816" v="1764" actId="1076"/>
          <ac:spMkLst>
            <pc:docMk/>
            <pc:sldMk cId="3741114614" sldId="563"/>
            <ac:spMk id="12" creationId="{0BD512D0-4FE2-9EEE-FD19-968800B99F3D}"/>
          </ac:spMkLst>
        </pc:spChg>
        <pc:spChg chg="add mod">
          <ac:chgData name="MARINHO-DA-SILVA Isabelle (renexter)" userId="fa8761ec-2d95-4f3d-938a-cbccd5b72267" providerId="ADAL" clId="{EC5D1A60-935B-46FE-9535-39AE8806D922}" dt="2023-11-26T22:55:55.686" v="1761" actId="1076"/>
          <ac:spMkLst>
            <pc:docMk/>
            <pc:sldMk cId="3741114614" sldId="563"/>
            <ac:spMk id="13" creationId="{C4D5C69B-3867-0E62-2F73-54DE271D99B9}"/>
          </ac:spMkLst>
        </pc:spChg>
        <pc:spChg chg="add mod">
          <ac:chgData name="MARINHO-DA-SILVA Isabelle (renexter)" userId="fa8761ec-2d95-4f3d-938a-cbccd5b72267" providerId="ADAL" clId="{EC5D1A60-935B-46FE-9535-39AE8806D922}" dt="2023-11-26T22:56:04.215" v="1763" actId="14100"/>
          <ac:spMkLst>
            <pc:docMk/>
            <pc:sldMk cId="3741114614" sldId="563"/>
            <ac:spMk id="14" creationId="{3A2EA78F-0896-27C0-C084-91B62A82573E}"/>
          </ac:spMkLst>
        </pc:spChg>
        <pc:spChg chg="add del mod">
          <ac:chgData name="MARINHO-DA-SILVA Isabelle (renexter)" userId="fa8761ec-2d95-4f3d-938a-cbccd5b72267" providerId="ADAL" clId="{EC5D1A60-935B-46FE-9535-39AE8806D922}" dt="2023-11-26T22:52:22.273" v="1567" actId="478"/>
          <ac:spMkLst>
            <pc:docMk/>
            <pc:sldMk cId="3741114614" sldId="563"/>
            <ac:spMk id="16" creationId="{F1211E4D-E929-97F9-CD2C-4E6340288877}"/>
          </ac:spMkLst>
        </pc:spChg>
        <pc:spChg chg="add mod">
          <ac:chgData name="MARINHO-DA-SILVA Isabelle (renexter)" userId="fa8761ec-2d95-4f3d-938a-cbccd5b72267" providerId="ADAL" clId="{EC5D1A60-935B-46FE-9535-39AE8806D922}" dt="2023-11-27T12:49:25.914" v="3548" actId="1076"/>
          <ac:spMkLst>
            <pc:docMk/>
            <pc:sldMk cId="3741114614" sldId="563"/>
            <ac:spMk id="29" creationId="{C42024A6-D255-A786-E67C-9BA8A9438585}"/>
          </ac:spMkLst>
        </pc:spChg>
        <pc:cxnChg chg="add mod ord">
          <ac:chgData name="MARINHO-DA-SILVA Isabelle (renexter)" userId="fa8761ec-2d95-4f3d-938a-cbccd5b72267" providerId="ADAL" clId="{EC5D1A60-935B-46FE-9535-39AE8806D922}" dt="2023-11-26T23:08:41.627" v="2348" actId="167"/>
          <ac:cxnSpMkLst>
            <pc:docMk/>
            <pc:sldMk cId="3741114614" sldId="563"/>
            <ac:cxnSpMk id="8" creationId="{57E0F666-4F57-5CF9-FF6A-BE410CA264AA}"/>
          </ac:cxnSpMkLst>
        </pc:cxnChg>
        <pc:cxnChg chg="add mod">
          <ac:chgData name="MARINHO-DA-SILVA Isabelle (renexter)" userId="fa8761ec-2d95-4f3d-938a-cbccd5b72267" providerId="ADAL" clId="{EC5D1A60-935B-46FE-9535-39AE8806D922}" dt="2023-11-26T22:53:42.858" v="1589" actId="408"/>
          <ac:cxnSpMkLst>
            <pc:docMk/>
            <pc:sldMk cId="3741114614" sldId="563"/>
            <ac:cxnSpMk id="17" creationId="{F27F3A9D-10F5-BD34-6175-DB5BFCE888E7}"/>
          </ac:cxnSpMkLst>
        </pc:cxnChg>
        <pc:cxnChg chg="add mod">
          <ac:chgData name="MARINHO-DA-SILVA Isabelle (renexter)" userId="fa8761ec-2d95-4f3d-938a-cbccd5b72267" providerId="ADAL" clId="{EC5D1A60-935B-46FE-9535-39AE8806D922}" dt="2023-11-26T22:53:42.858" v="1589" actId="408"/>
          <ac:cxnSpMkLst>
            <pc:docMk/>
            <pc:sldMk cId="3741114614" sldId="563"/>
            <ac:cxnSpMk id="18" creationId="{CA4F7040-136C-22B1-1C1E-C3373466C450}"/>
          </ac:cxnSpMkLst>
        </pc:cxnChg>
        <pc:cxnChg chg="add mod">
          <ac:chgData name="MARINHO-DA-SILVA Isabelle (renexter)" userId="fa8761ec-2d95-4f3d-938a-cbccd5b72267" providerId="ADAL" clId="{EC5D1A60-935B-46FE-9535-39AE8806D922}" dt="2023-11-26T22:53:42.858" v="1589" actId="408"/>
          <ac:cxnSpMkLst>
            <pc:docMk/>
            <pc:sldMk cId="3741114614" sldId="563"/>
            <ac:cxnSpMk id="19" creationId="{2C04910F-0664-B036-D663-8252835E4973}"/>
          </ac:cxnSpMkLst>
        </pc:cxnChg>
        <pc:cxnChg chg="add mod">
          <ac:chgData name="MARINHO-DA-SILVA Isabelle (renexter)" userId="fa8761ec-2d95-4f3d-938a-cbccd5b72267" providerId="ADAL" clId="{EC5D1A60-935B-46FE-9535-39AE8806D922}" dt="2023-11-26T22:53:42.858" v="1589" actId="408"/>
          <ac:cxnSpMkLst>
            <pc:docMk/>
            <pc:sldMk cId="3741114614" sldId="563"/>
            <ac:cxnSpMk id="20" creationId="{E1542210-136C-D124-ECE6-598AAE7430A4}"/>
          </ac:cxnSpMkLst>
        </pc:cxnChg>
        <pc:cxnChg chg="add mod">
          <ac:chgData name="MARINHO-DA-SILVA Isabelle (renexter)" userId="fa8761ec-2d95-4f3d-938a-cbccd5b72267" providerId="ADAL" clId="{EC5D1A60-935B-46FE-9535-39AE8806D922}" dt="2023-11-26T22:53:39.789" v="1588" actId="12789"/>
          <ac:cxnSpMkLst>
            <pc:docMk/>
            <pc:sldMk cId="3741114614" sldId="563"/>
            <ac:cxnSpMk id="21" creationId="{7FCF5E36-E6EB-0FEB-FBCC-4F7ED00F610A}"/>
          </ac:cxnSpMkLst>
        </pc:cxnChg>
        <pc:cxnChg chg="add mod">
          <ac:chgData name="MARINHO-DA-SILVA Isabelle (renexter)" userId="fa8761ec-2d95-4f3d-938a-cbccd5b72267" providerId="ADAL" clId="{EC5D1A60-935B-46FE-9535-39AE8806D922}" dt="2023-11-26T22:54:42.407" v="1600" actId="1076"/>
          <ac:cxnSpMkLst>
            <pc:docMk/>
            <pc:sldMk cId="3741114614" sldId="563"/>
            <ac:cxnSpMk id="23" creationId="{C4F4E6E7-6BF4-C04F-D809-E839F247B099}"/>
          </ac:cxnSpMkLst>
        </pc:cxnChg>
        <pc:cxnChg chg="add mod">
          <ac:chgData name="MARINHO-DA-SILVA Isabelle (renexter)" userId="fa8761ec-2d95-4f3d-938a-cbccd5b72267" providerId="ADAL" clId="{EC5D1A60-935B-46FE-9535-39AE8806D922}" dt="2023-11-26T22:54:34.287" v="1597" actId="1076"/>
          <ac:cxnSpMkLst>
            <pc:docMk/>
            <pc:sldMk cId="3741114614" sldId="563"/>
            <ac:cxnSpMk id="25" creationId="{5F355C2B-409A-E2BC-1F20-6EB43D3E7347}"/>
          </ac:cxnSpMkLst>
        </pc:cxnChg>
        <pc:cxnChg chg="add mod">
          <ac:chgData name="MARINHO-DA-SILVA Isabelle (renexter)" userId="fa8761ec-2d95-4f3d-938a-cbccd5b72267" providerId="ADAL" clId="{EC5D1A60-935B-46FE-9535-39AE8806D922}" dt="2023-11-26T22:55:17.811" v="1754" actId="1036"/>
          <ac:cxnSpMkLst>
            <pc:docMk/>
            <pc:sldMk cId="3741114614" sldId="563"/>
            <ac:cxnSpMk id="26" creationId="{23E4C001-2D19-B025-775B-3BEFF32C0A7B}"/>
          </ac:cxnSpMkLst>
        </pc:cxnChg>
        <pc:cxnChg chg="add mod">
          <ac:chgData name="MARINHO-DA-SILVA Isabelle (renexter)" userId="fa8761ec-2d95-4f3d-938a-cbccd5b72267" providerId="ADAL" clId="{EC5D1A60-935B-46FE-9535-39AE8806D922}" dt="2023-11-26T22:55:14.512" v="1742" actId="1076"/>
          <ac:cxnSpMkLst>
            <pc:docMk/>
            <pc:sldMk cId="3741114614" sldId="563"/>
            <ac:cxnSpMk id="27" creationId="{2CBE45D1-9E8B-DAE2-9023-76B99BD0F338}"/>
          </ac:cxnSpMkLst>
        </pc:cxnChg>
        <pc:cxnChg chg="add mod">
          <ac:chgData name="MARINHO-DA-SILVA Isabelle (renexter)" userId="fa8761ec-2d95-4f3d-938a-cbccd5b72267" providerId="ADAL" clId="{EC5D1A60-935B-46FE-9535-39AE8806D922}" dt="2023-11-26T22:55:09.384" v="1741" actId="1076"/>
          <ac:cxnSpMkLst>
            <pc:docMk/>
            <pc:sldMk cId="3741114614" sldId="563"/>
            <ac:cxnSpMk id="28" creationId="{1431F992-AA0F-B801-AA4E-5E50CA731A18}"/>
          </ac:cxnSpMkLst>
        </pc:cxnChg>
      </pc:sldChg>
      <pc:sldChg chg="addSp delSp modSp add mod setBg delAnim modAnim">
        <pc:chgData name="MARINHO-DA-SILVA Isabelle (renexter)" userId="fa8761ec-2d95-4f3d-938a-cbccd5b72267" providerId="ADAL" clId="{EC5D1A60-935B-46FE-9535-39AE8806D922}" dt="2023-11-27T19:53:14.636" v="8006" actId="1076"/>
        <pc:sldMkLst>
          <pc:docMk/>
          <pc:sldMk cId="448778085" sldId="564"/>
        </pc:sldMkLst>
        <pc:spChg chg="del">
          <ac:chgData name="MARINHO-DA-SILVA Isabelle (renexter)" userId="fa8761ec-2d95-4f3d-938a-cbccd5b72267" providerId="ADAL" clId="{EC5D1A60-935B-46FE-9535-39AE8806D922}" dt="2023-11-26T21:35:39.860" v="11" actId="478"/>
          <ac:spMkLst>
            <pc:docMk/>
            <pc:sldMk cId="448778085" sldId="564"/>
            <ac:spMk id="2" creationId="{00000000-0000-0000-0000-000000000000}"/>
          </ac:spMkLst>
        </pc:spChg>
        <pc:spChg chg="del">
          <ac:chgData name="MARINHO-DA-SILVA Isabelle (renexter)" userId="fa8761ec-2d95-4f3d-938a-cbccd5b72267" providerId="ADAL" clId="{EC5D1A60-935B-46FE-9535-39AE8806D922}" dt="2023-11-26T21:35:30.904" v="8" actId="478"/>
          <ac:spMkLst>
            <pc:docMk/>
            <pc:sldMk cId="448778085" sldId="564"/>
            <ac:spMk id="3" creationId="{00000000-0000-0000-0000-000000000000}"/>
          </ac:spMkLst>
        </pc:spChg>
        <pc:spChg chg="add del mod">
          <ac:chgData name="MARINHO-DA-SILVA Isabelle (renexter)" userId="fa8761ec-2d95-4f3d-938a-cbccd5b72267" providerId="ADAL" clId="{EC5D1A60-935B-46FE-9535-39AE8806D922}" dt="2023-11-26T21:35:35.200" v="10" actId="478"/>
          <ac:spMkLst>
            <pc:docMk/>
            <pc:sldMk cId="448778085" sldId="564"/>
            <ac:spMk id="5" creationId="{CD3E8E3E-D255-D65E-96B7-DD249AF6FA3F}"/>
          </ac:spMkLst>
        </pc:spChg>
        <pc:spChg chg="add del mod">
          <ac:chgData name="MARINHO-DA-SILVA Isabelle (renexter)" userId="fa8761ec-2d95-4f3d-938a-cbccd5b72267" providerId="ADAL" clId="{EC5D1A60-935B-46FE-9535-39AE8806D922}" dt="2023-11-26T21:35:42.028" v="12" actId="478"/>
          <ac:spMkLst>
            <pc:docMk/>
            <pc:sldMk cId="448778085" sldId="564"/>
            <ac:spMk id="8" creationId="{337E3EAA-1FFC-D0B3-6CDF-DD9FF0C7474B}"/>
          </ac:spMkLst>
        </pc:spChg>
        <pc:spChg chg="add del mod">
          <ac:chgData name="MARINHO-DA-SILVA Isabelle (renexter)" userId="fa8761ec-2d95-4f3d-938a-cbccd5b72267" providerId="ADAL" clId="{EC5D1A60-935B-46FE-9535-39AE8806D922}" dt="2023-11-26T21:51:05.960" v="422" actId="478"/>
          <ac:spMkLst>
            <pc:docMk/>
            <pc:sldMk cId="448778085" sldId="564"/>
            <ac:spMk id="9" creationId="{1EC5A3B4-ECC5-51AD-68D2-6239C2A8D760}"/>
          </ac:spMkLst>
        </pc:spChg>
        <pc:spChg chg="add del mod">
          <ac:chgData name="MARINHO-DA-SILVA Isabelle (renexter)" userId="fa8761ec-2d95-4f3d-938a-cbccd5b72267" providerId="ADAL" clId="{EC5D1A60-935B-46FE-9535-39AE8806D922}" dt="2023-11-26T21:43:19.602" v="275" actId="478"/>
          <ac:spMkLst>
            <pc:docMk/>
            <pc:sldMk cId="448778085" sldId="564"/>
            <ac:spMk id="10" creationId="{E012BFA7-D98B-860A-BBE3-16DCD669D009}"/>
          </ac:spMkLst>
        </pc:spChg>
        <pc:spChg chg="add del mod">
          <ac:chgData name="MARINHO-DA-SILVA Isabelle (renexter)" userId="fa8761ec-2d95-4f3d-938a-cbccd5b72267" providerId="ADAL" clId="{EC5D1A60-935B-46FE-9535-39AE8806D922}" dt="2023-11-26T21:46:52.033" v="302" actId="478"/>
          <ac:spMkLst>
            <pc:docMk/>
            <pc:sldMk cId="448778085" sldId="564"/>
            <ac:spMk id="11" creationId="{3EC984AD-7DB4-D753-1E1F-C7A9DD08F22E}"/>
          </ac:spMkLst>
        </pc:spChg>
        <pc:spChg chg="add del mod">
          <ac:chgData name="MARINHO-DA-SILVA Isabelle (renexter)" userId="fa8761ec-2d95-4f3d-938a-cbccd5b72267" providerId="ADAL" clId="{EC5D1A60-935B-46FE-9535-39AE8806D922}" dt="2023-11-27T19:51:03.373" v="7972" actId="1036"/>
          <ac:spMkLst>
            <pc:docMk/>
            <pc:sldMk cId="448778085" sldId="564"/>
            <ac:spMk id="12" creationId="{8C3F88F9-6921-25FD-5887-BA7E56749432}"/>
          </ac:spMkLst>
        </pc:spChg>
        <pc:spChg chg="add del mod">
          <ac:chgData name="MARINHO-DA-SILVA Isabelle (renexter)" userId="fa8761ec-2d95-4f3d-938a-cbccd5b72267" providerId="ADAL" clId="{EC5D1A60-935B-46FE-9535-39AE8806D922}" dt="2023-11-26T22:15:25.724" v="654" actId="478"/>
          <ac:spMkLst>
            <pc:docMk/>
            <pc:sldMk cId="448778085" sldId="564"/>
            <ac:spMk id="13" creationId="{520476CB-7C3C-AF39-95FB-AE9AC4224C29}"/>
          </ac:spMkLst>
        </pc:spChg>
        <pc:spChg chg="add del mod">
          <ac:chgData name="MARINHO-DA-SILVA Isabelle (renexter)" userId="fa8761ec-2d95-4f3d-938a-cbccd5b72267" providerId="ADAL" clId="{EC5D1A60-935B-46FE-9535-39AE8806D922}" dt="2023-11-26T22:15:40.537" v="659" actId="478"/>
          <ac:spMkLst>
            <pc:docMk/>
            <pc:sldMk cId="448778085" sldId="564"/>
            <ac:spMk id="14" creationId="{51F62F35-3243-49EA-CBD6-761F02913038}"/>
          </ac:spMkLst>
        </pc:spChg>
        <pc:spChg chg="add del mod">
          <ac:chgData name="MARINHO-DA-SILVA Isabelle (renexter)" userId="fa8761ec-2d95-4f3d-938a-cbccd5b72267" providerId="ADAL" clId="{EC5D1A60-935B-46FE-9535-39AE8806D922}" dt="2023-11-26T22:16:21.135" v="727" actId="478"/>
          <ac:spMkLst>
            <pc:docMk/>
            <pc:sldMk cId="448778085" sldId="564"/>
            <ac:spMk id="15" creationId="{2E693748-FA37-808A-B6D4-8C039D1E3A32}"/>
          </ac:spMkLst>
        </pc:spChg>
        <pc:spChg chg="add del mod">
          <ac:chgData name="MARINHO-DA-SILVA Isabelle (renexter)" userId="fa8761ec-2d95-4f3d-938a-cbccd5b72267" providerId="ADAL" clId="{EC5D1A60-935B-46FE-9535-39AE8806D922}" dt="2023-11-26T22:18:23.403" v="795" actId="478"/>
          <ac:spMkLst>
            <pc:docMk/>
            <pc:sldMk cId="448778085" sldId="564"/>
            <ac:spMk id="16" creationId="{DA1DBD7C-0129-A5A6-1D5C-E39BC98E3533}"/>
          </ac:spMkLst>
        </pc:spChg>
        <pc:spChg chg="add del mod">
          <ac:chgData name="MARINHO-DA-SILVA Isabelle (renexter)" userId="fa8761ec-2d95-4f3d-938a-cbccd5b72267" providerId="ADAL" clId="{EC5D1A60-935B-46FE-9535-39AE8806D922}" dt="2023-11-26T22:18:20.382" v="794" actId="478"/>
          <ac:spMkLst>
            <pc:docMk/>
            <pc:sldMk cId="448778085" sldId="564"/>
            <ac:spMk id="17" creationId="{F100824B-DF51-2846-AB1B-B2A37F127083}"/>
          </ac:spMkLst>
        </pc:spChg>
        <pc:spChg chg="add del mod">
          <ac:chgData name="MARINHO-DA-SILVA Isabelle (renexter)" userId="fa8761ec-2d95-4f3d-938a-cbccd5b72267" providerId="ADAL" clId="{EC5D1A60-935B-46FE-9535-39AE8806D922}" dt="2023-11-26T22:18:31.261" v="796" actId="478"/>
          <ac:spMkLst>
            <pc:docMk/>
            <pc:sldMk cId="448778085" sldId="564"/>
            <ac:spMk id="18" creationId="{1A47EAB3-5CBD-A723-0252-1AD0E38CF3B2}"/>
          </ac:spMkLst>
        </pc:spChg>
        <pc:spChg chg="add del">
          <ac:chgData name="MARINHO-DA-SILVA Isabelle (renexter)" userId="fa8761ec-2d95-4f3d-938a-cbccd5b72267" providerId="ADAL" clId="{EC5D1A60-935B-46FE-9535-39AE8806D922}" dt="2023-11-26T21:56:47.778" v="522" actId="11529"/>
          <ac:spMkLst>
            <pc:docMk/>
            <pc:sldMk cId="448778085" sldId="564"/>
            <ac:spMk id="19" creationId="{D0CAFA75-1E91-D584-6429-57E14174AF81}"/>
          </ac:spMkLst>
        </pc:spChg>
        <pc:spChg chg="add del mod">
          <ac:chgData name="MARINHO-DA-SILVA Isabelle (renexter)" userId="fa8761ec-2d95-4f3d-938a-cbccd5b72267" providerId="ADAL" clId="{EC5D1A60-935B-46FE-9535-39AE8806D922}" dt="2023-11-26T21:59:12.113" v="560" actId="478"/>
          <ac:spMkLst>
            <pc:docMk/>
            <pc:sldMk cId="448778085" sldId="564"/>
            <ac:spMk id="20" creationId="{D5E7772E-2FCE-9E94-F9BB-6C678B917A89}"/>
          </ac:spMkLst>
        </pc:spChg>
        <pc:spChg chg="add del mod ord">
          <ac:chgData name="MARINHO-DA-SILVA Isabelle (renexter)" userId="fa8761ec-2d95-4f3d-938a-cbccd5b72267" providerId="ADAL" clId="{EC5D1A60-935B-46FE-9535-39AE8806D922}" dt="2023-11-26T22:32:50.451" v="1373" actId="478"/>
          <ac:spMkLst>
            <pc:docMk/>
            <pc:sldMk cId="448778085" sldId="564"/>
            <ac:spMk id="21" creationId="{A6D25337-0BC1-C53D-DF34-85BC5E1D0981}"/>
          </ac:spMkLst>
        </pc:spChg>
        <pc:spChg chg="add del mod">
          <ac:chgData name="MARINHO-DA-SILVA Isabelle (renexter)" userId="fa8761ec-2d95-4f3d-938a-cbccd5b72267" providerId="ADAL" clId="{EC5D1A60-935B-46FE-9535-39AE8806D922}" dt="2023-11-26T22:17:25.978" v="738" actId="478"/>
          <ac:spMkLst>
            <pc:docMk/>
            <pc:sldMk cId="448778085" sldId="564"/>
            <ac:spMk id="22" creationId="{21D32554-D8FC-D75E-8A88-A1D711197B24}"/>
          </ac:spMkLst>
        </pc:spChg>
        <pc:spChg chg="add mod">
          <ac:chgData name="MARINHO-DA-SILVA Isabelle (renexter)" userId="fa8761ec-2d95-4f3d-938a-cbccd5b72267" providerId="ADAL" clId="{EC5D1A60-935B-46FE-9535-39AE8806D922}" dt="2023-11-27T12:04:52.984" v="3409" actId="1038"/>
          <ac:spMkLst>
            <pc:docMk/>
            <pc:sldMk cId="448778085" sldId="564"/>
            <ac:spMk id="23" creationId="{FEA8DEF2-5442-9E45-DAF1-AA0159288FD2}"/>
          </ac:spMkLst>
        </pc:spChg>
        <pc:spChg chg="add del">
          <ac:chgData name="MARINHO-DA-SILVA Isabelle (renexter)" userId="fa8761ec-2d95-4f3d-938a-cbccd5b72267" providerId="ADAL" clId="{EC5D1A60-935B-46FE-9535-39AE8806D922}" dt="2023-11-26T22:10:24.440" v="591" actId="478"/>
          <ac:spMkLst>
            <pc:docMk/>
            <pc:sldMk cId="448778085" sldId="564"/>
            <ac:spMk id="24" creationId="{67F5C0AE-E26C-651D-ED8D-09BFC7FDD4E4}"/>
          </ac:spMkLst>
        </pc:spChg>
        <pc:spChg chg="add del mod">
          <ac:chgData name="MARINHO-DA-SILVA Isabelle (renexter)" userId="fa8761ec-2d95-4f3d-938a-cbccd5b72267" providerId="ADAL" clId="{EC5D1A60-935B-46FE-9535-39AE8806D922}" dt="2023-11-26T22:29:18.616" v="1219" actId="478"/>
          <ac:spMkLst>
            <pc:docMk/>
            <pc:sldMk cId="448778085" sldId="564"/>
            <ac:spMk id="26" creationId="{47E8A65C-DF91-5EA0-331F-3C4CE593A57B}"/>
          </ac:spMkLst>
        </pc:spChg>
        <pc:spChg chg="add del mod">
          <ac:chgData name="MARINHO-DA-SILVA Isabelle (renexter)" userId="fa8761ec-2d95-4f3d-938a-cbccd5b72267" providerId="ADAL" clId="{EC5D1A60-935B-46FE-9535-39AE8806D922}" dt="2023-11-26T22:29:41.162" v="1233" actId="478"/>
          <ac:spMkLst>
            <pc:docMk/>
            <pc:sldMk cId="448778085" sldId="564"/>
            <ac:spMk id="27" creationId="{7086E4EF-B87F-8B1D-1697-303D919AECD4}"/>
          </ac:spMkLst>
        </pc:spChg>
        <pc:spChg chg="add del mod">
          <ac:chgData name="MARINHO-DA-SILVA Isabelle (renexter)" userId="fa8761ec-2d95-4f3d-938a-cbccd5b72267" providerId="ADAL" clId="{EC5D1A60-935B-46FE-9535-39AE8806D922}" dt="2023-11-26T22:30:09.440" v="1293" actId="478"/>
          <ac:spMkLst>
            <pc:docMk/>
            <pc:sldMk cId="448778085" sldId="564"/>
            <ac:spMk id="28" creationId="{688417C3-3DFB-6BEF-DAC4-38925DA5D453}"/>
          </ac:spMkLst>
        </pc:spChg>
        <pc:spChg chg="add mod ord">
          <ac:chgData name="MARINHO-DA-SILVA Isabelle (renexter)" userId="fa8761ec-2d95-4f3d-938a-cbccd5b72267" providerId="ADAL" clId="{EC5D1A60-935B-46FE-9535-39AE8806D922}" dt="2023-11-27T16:48:48.389" v="5466" actId="207"/>
          <ac:spMkLst>
            <pc:docMk/>
            <pc:sldMk cId="448778085" sldId="564"/>
            <ac:spMk id="29" creationId="{22F75AC4-AF6F-E2AB-50D4-1E1F8045A65C}"/>
          </ac:spMkLst>
        </pc:spChg>
        <pc:spChg chg="add del mod">
          <ac:chgData name="MARINHO-DA-SILVA Isabelle (renexter)" userId="fa8761ec-2d95-4f3d-938a-cbccd5b72267" providerId="ADAL" clId="{EC5D1A60-935B-46FE-9535-39AE8806D922}" dt="2023-11-26T22:30:29.772" v="1321" actId="478"/>
          <ac:spMkLst>
            <pc:docMk/>
            <pc:sldMk cId="448778085" sldId="564"/>
            <ac:spMk id="30" creationId="{06B0616B-A988-0A20-1F2F-1C2C7144411D}"/>
          </ac:spMkLst>
        </pc:spChg>
        <pc:spChg chg="add del mod">
          <ac:chgData name="MARINHO-DA-SILVA Isabelle (renexter)" userId="fa8761ec-2d95-4f3d-938a-cbccd5b72267" providerId="ADAL" clId="{EC5D1A60-935B-46FE-9535-39AE8806D922}" dt="2023-11-26T22:30:43.911" v="1343" actId="478"/>
          <ac:spMkLst>
            <pc:docMk/>
            <pc:sldMk cId="448778085" sldId="564"/>
            <ac:spMk id="31" creationId="{F7EBDBEB-C3EE-A765-EFA1-479F073716B1}"/>
          </ac:spMkLst>
        </pc:spChg>
        <pc:spChg chg="add del mod">
          <ac:chgData name="MARINHO-DA-SILVA Isabelle (renexter)" userId="fa8761ec-2d95-4f3d-938a-cbccd5b72267" providerId="ADAL" clId="{EC5D1A60-935B-46FE-9535-39AE8806D922}" dt="2023-11-26T22:31:00.290" v="1357" actId="478"/>
          <ac:spMkLst>
            <pc:docMk/>
            <pc:sldMk cId="448778085" sldId="564"/>
            <ac:spMk id="32" creationId="{53FA6A44-4530-32C2-4225-2901196B12D1}"/>
          </ac:spMkLst>
        </pc:spChg>
        <pc:spChg chg="add mod">
          <ac:chgData name="MARINHO-DA-SILVA Isabelle (renexter)" userId="fa8761ec-2d95-4f3d-938a-cbccd5b72267" providerId="ADAL" clId="{EC5D1A60-935B-46FE-9535-39AE8806D922}" dt="2023-11-27T19:51:03.373" v="7972" actId="1036"/>
          <ac:spMkLst>
            <pc:docMk/>
            <pc:sldMk cId="448778085" sldId="564"/>
            <ac:spMk id="37" creationId="{7D33F296-7E3C-B68D-A5BA-F08675D522E0}"/>
          </ac:spMkLst>
        </pc:spChg>
        <pc:spChg chg="add mod">
          <ac:chgData name="MARINHO-DA-SILVA Isabelle (renexter)" userId="fa8761ec-2d95-4f3d-938a-cbccd5b72267" providerId="ADAL" clId="{EC5D1A60-935B-46FE-9535-39AE8806D922}" dt="2023-11-27T19:51:03.373" v="7972" actId="1036"/>
          <ac:spMkLst>
            <pc:docMk/>
            <pc:sldMk cId="448778085" sldId="564"/>
            <ac:spMk id="38" creationId="{FD441802-FB22-D254-0755-AE136FA7EFC0}"/>
          </ac:spMkLst>
        </pc:spChg>
        <pc:spChg chg="add mod">
          <ac:chgData name="MARINHO-DA-SILVA Isabelle (renexter)" userId="fa8761ec-2d95-4f3d-938a-cbccd5b72267" providerId="ADAL" clId="{EC5D1A60-935B-46FE-9535-39AE8806D922}" dt="2023-11-27T19:51:03.373" v="7972" actId="1036"/>
          <ac:spMkLst>
            <pc:docMk/>
            <pc:sldMk cId="448778085" sldId="564"/>
            <ac:spMk id="39" creationId="{2A579364-1D95-CAD1-143F-ACD7B080B689}"/>
          </ac:spMkLst>
        </pc:spChg>
        <pc:spChg chg="add mod">
          <ac:chgData name="MARINHO-DA-SILVA Isabelle (renexter)" userId="fa8761ec-2d95-4f3d-938a-cbccd5b72267" providerId="ADAL" clId="{EC5D1A60-935B-46FE-9535-39AE8806D922}" dt="2023-11-27T19:51:03.373" v="7972" actId="1036"/>
          <ac:spMkLst>
            <pc:docMk/>
            <pc:sldMk cId="448778085" sldId="564"/>
            <ac:spMk id="40" creationId="{EE529B54-BF8F-5FAA-949A-622D4A6106A1}"/>
          </ac:spMkLst>
        </pc:spChg>
        <pc:spChg chg="add mod">
          <ac:chgData name="MARINHO-DA-SILVA Isabelle (renexter)" userId="fa8761ec-2d95-4f3d-938a-cbccd5b72267" providerId="ADAL" clId="{EC5D1A60-935B-46FE-9535-39AE8806D922}" dt="2023-11-27T19:51:03.373" v="7972" actId="1036"/>
          <ac:spMkLst>
            <pc:docMk/>
            <pc:sldMk cId="448778085" sldId="564"/>
            <ac:spMk id="41" creationId="{2075364E-9DF8-AC8A-F519-7E29E1B64B28}"/>
          </ac:spMkLst>
        </pc:spChg>
        <pc:spChg chg="add del mod">
          <ac:chgData name="MARINHO-DA-SILVA Isabelle (renexter)" userId="fa8761ec-2d95-4f3d-938a-cbccd5b72267" providerId="ADAL" clId="{EC5D1A60-935B-46FE-9535-39AE8806D922}" dt="2023-11-27T19:50:53.131" v="7965" actId="478"/>
          <ac:spMkLst>
            <pc:docMk/>
            <pc:sldMk cId="448778085" sldId="564"/>
            <ac:spMk id="42" creationId="{CE8AC1F2-0CCA-1F07-E2CF-91867F1F367D}"/>
          </ac:spMkLst>
        </pc:spChg>
        <pc:spChg chg="add del mod ord topLvl">
          <ac:chgData name="MARINHO-DA-SILVA Isabelle (renexter)" userId="fa8761ec-2d95-4f3d-938a-cbccd5b72267" providerId="ADAL" clId="{EC5D1A60-935B-46FE-9535-39AE8806D922}" dt="2023-11-27T19:53:01.028" v="8002" actId="1076"/>
          <ac:spMkLst>
            <pc:docMk/>
            <pc:sldMk cId="448778085" sldId="564"/>
            <ac:spMk id="44" creationId="{5C6A55B6-4017-1ACF-2EAB-128186EF1B7B}"/>
          </ac:spMkLst>
        </pc:spChg>
        <pc:spChg chg="del mod topLvl">
          <ac:chgData name="MARINHO-DA-SILVA Isabelle (renexter)" userId="fa8761ec-2d95-4f3d-938a-cbccd5b72267" providerId="ADAL" clId="{EC5D1A60-935B-46FE-9535-39AE8806D922}" dt="2023-11-26T22:32:59.241" v="1377" actId="478"/>
          <ac:spMkLst>
            <pc:docMk/>
            <pc:sldMk cId="448778085" sldId="564"/>
            <ac:spMk id="45" creationId="{7B1EB2D0-F929-4ADD-079E-4528FEEA2033}"/>
          </ac:spMkLst>
        </pc:spChg>
        <pc:grpChg chg="add mod">
          <ac:chgData name="MARINHO-DA-SILVA Isabelle (renexter)" userId="fa8761ec-2d95-4f3d-938a-cbccd5b72267" providerId="ADAL" clId="{EC5D1A60-935B-46FE-9535-39AE8806D922}" dt="2023-11-26T22:21:24.492" v="1000" actId="164"/>
          <ac:grpSpMkLst>
            <pc:docMk/>
            <pc:sldMk cId="448778085" sldId="564"/>
            <ac:grpSpMk id="33" creationId="{116B7F6D-C5F1-CC6B-C10E-61E6D12F8780}"/>
          </ac:grpSpMkLst>
        </pc:grpChg>
        <pc:grpChg chg="add del mod ord">
          <ac:chgData name="MARINHO-DA-SILVA Isabelle (renexter)" userId="fa8761ec-2d95-4f3d-938a-cbccd5b72267" providerId="ADAL" clId="{EC5D1A60-935B-46FE-9535-39AE8806D922}" dt="2023-11-27T19:53:14.636" v="8006" actId="1076"/>
          <ac:grpSpMkLst>
            <pc:docMk/>
            <pc:sldMk cId="448778085" sldId="564"/>
            <ac:grpSpMk id="35" creationId="{C763EC29-044E-C85E-646E-2D901561D456}"/>
          </ac:grpSpMkLst>
        </pc:grpChg>
        <pc:grpChg chg="add del mod">
          <ac:chgData name="MARINHO-DA-SILVA Isabelle (renexter)" userId="fa8761ec-2d95-4f3d-938a-cbccd5b72267" providerId="ADAL" clId="{EC5D1A60-935B-46FE-9535-39AE8806D922}" dt="2023-11-26T22:32:59.241" v="1377" actId="478"/>
          <ac:grpSpMkLst>
            <pc:docMk/>
            <pc:sldMk cId="448778085" sldId="564"/>
            <ac:grpSpMk id="43" creationId="{98F74EED-5639-BB41-5F8A-96CC344622A8}"/>
          </ac:grpSpMkLst>
        </pc:grpChg>
        <pc:picChg chg="add del mod ord modCrop">
          <ac:chgData name="MARINHO-DA-SILVA Isabelle (renexter)" userId="fa8761ec-2d95-4f3d-938a-cbccd5b72267" providerId="ADAL" clId="{EC5D1A60-935B-46FE-9535-39AE8806D922}" dt="2023-11-26T22:06:05.914" v="561" actId="478"/>
          <ac:picMkLst>
            <pc:docMk/>
            <pc:sldMk cId="448778085" sldId="564"/>
            <ac:picMk id="6" creationId="{23452028-4F11-B3F7-B4A2-D5EF68F8E32D}"/>
          </ac:picMkLst>
        </pc:picChg>
        <pc:picChg chg="add del mod ord">
          <ac:chgData name="MARINHO-DA-SILVA Isabelle (renexter)" userId="fa8761ec-2d95-4f3d-938a-cbccd5b72267" providerId="ADAL" clId="{EC5D1A60-935B-46FE-9535-39AE8806D922}" dt="2023-11-26T22:17:39.559" v="741" actId="478"/>
          <ac:picMkLst>
            <pc:docMk/>
            <pc:sldMk cId="448778085" sldId="564"/>
            <ac:picMk id="25" creationId="{86085720-7ECF-DD66-2D9B-CA71B551C260}"/>
          </ac:picMkLst>
        </pc:picChg>
        <pc:picChg chg="add del mod">
          <ac:chgData name="MARINHO-DA-SILVA Isabelle (renexter)" userId="fa8761ec-2d95-4f3d-938a-cbccd5b72267" providerId="ADAL" clId="{EC5D1A60-935B-46FE-9535-39AE8806D922}" dt="2023-11-26T22:21:23.835" v="997"/>
          <ac:picMkLst>
            <pc:docMk/>
            <pc:sldMk cId="448778085" sldId="564"/>
            <ac:picMk id="34" creationId="{74B658D9-663B-8B4C-AF43-898AF0C5C0A6}"/>
          </ac:picMkLst>
        </pc:picChg>
        <pc:picChg chg="add del mod ord">
          <ac:chgData name="MARINHO-DA-SILVA Isabelle (renexter)" userId="fa8761ec-2d95-4f3d-938a-cbccd5b72267" providerId="ADAL" clId="{EC5D1A60-935B-46FE-9535-39AE8806D922}" dt="2023-11-26T22:25:39.267" v="1191" actId="478"/>
          <ac:picMkLst>
            <pc:docMk/>
            <pc:sldMk cId="448778085" sldId="564"/>
            <ac:picMk id="36" creationId="{E94B5F73-98CB-ADCF-0685-33FA8C9406E2}"/>
          </ac:picMkLst>
        </pc:picChg>
        <pc:cxnChg chg="add mod">
          <ac:chgData name="MARINHO-DA-SILVA Isabelle (renexter)" userId="fa8761ec-2d95-4f3d-938a-cbccd5b72267" providerId="ADAL" clId="{EC5D1A60-935B-46FE-9535-39AE8806D922}" dt="2023-11-27T19:53:12.722" v="8005" actId="14100"/>
          <ac:cxnSpMkLst>
            <pc:docMk/>
            <pc:sldMk cId="448778085" sldId="564"/>
            <ac:cxnSpMk id="3" creationId="{A44BF9BB-DEDB-49CC-22D9-2FE6B5F21E16}"/>
          </ac:cxnSpMkLst>
        </pc:cxnChg>
      </pc:sldChg>
      <pc:sldChg chg="addSp delSp modSp add del mod modTransition">
        <pc:chgData name="MARINHO-DA-SILVA Isabelle (renexter)" userId="fa8761ec-2d95-4f3d-938a-cbccd5b72267" providerId="ADAL" clId="{EC5D1A60-935B-46FE-9535-39AE8806D922}" dt="2023-11-27T12:50:31.852" v="3550" actId="2696"/>
        <pc:sldMkLst>
          <pc:docMk/>
          <pc:sldMk cId="407534542" sldId="565"/>
        </pc:sldMkLst>
        <pc:spChg chg="add mod">
          <ac:chgData name="MARINHO-DA-SILVA Isabelle (renexter)" userId="fa8761ec-2d95-4f3d-938a-cbccd5b72267" providerId="ADAL" clId="{EC5D1A60-935B-46FE-9535-39AE8806D922}" dt="2023-11-27T00:05:29.247" v="2446" actId="1037"/>
          <ac:spMkLst>
            <pc:docMk/>
            <pc:sldMk cId="407534542" sldId="565"/>
            <ac:spMk id="3" creationId="{F949AC59-EB33-6C5B-A557-BB050C067C4B}"/>
          </ac:spMkLst>
        </pc:spChg>
        <pc:spChg chg="mod">
          <ac:chgData name="MARINHO-DA-SILVA Isabelle (renexter)" userId="fa8761ec-2d95-4f3d-938a-cbccd5b72267" providerId="ADAL" clId="{EC5D1A60-935B-46FE-9535-39AE8806D922}" dt="2023-11-27T11:39:02.248" v="2894"/>
          <ac:spMkLst>
            <pc:docMk/>
            <pc:sldMk cId="407534542" sldId="565"/>
            <ac:spMk id="4" creationId="{6258D45D-136E-6109-23FF-9DDF8390BFCF}"/>
          </ac:spMkLst>
        </pc:spChg>
        <pc:spChg chg="mod">
          <ac:chgData name="MARINHO-DA-SILVA Isabelle (renexter)" userId="fa8761ec-2d95-4f3d-938a-cbccd5b72267" providerId="ADAL" clId="{EC5D1A60-935B-46FE-9535-39AE8806D922}" dt="2023-11-27T11:39:02.248" v="2894"/>
          <ac:spMkLst>
            <pc:docMk/>
            <pc:sldMk cId="407534542" sldId="565"/>
            <ac:spMk id="5" creationId="{4C90CF7C-0225-72ED-9D64-58EF50B90D6E}"/>
          </ac:spMkLst>
        </pc:spChg>
        <pc:spChg chg="add mod">
          <ac:chgData name="MARINHO-DA-SILVA Isabelle (renexter)" userId="fa8761ec-2d95-4f3d-938a-cbccd5b72267" providerId="ADAL" clId="{EC5D1A60-935B-46FE-9535-39AE8806D922}" dt="2023-11-27T11:39:13.200" v="2956" actId="20577"/>
          <ac:spMkLst>
            <pc:docMk/>
            <pc:sldMk cId="407534542" sldId="565"/>
            <ac:spMk id="6" creationId="{F2938D5A-4533-F1B3-D968-4C94D7514546}"/>
          </ac:spMkLst>
        </pc:spChg>
        <pc:spChg chg="add del mod ord">
          <ac:chgData name="MARINHO-DA-SILVA Isabelle (renexter)" userId="fa8761ec-2d95-4f3d-938a-cbccd5b72267" providerId="ADAL" clId="{EC5D1A60-935B-46FE-9535-39AE8806D922}" dt="2023-11-27T00:24:38.849" v="2625" actId="478"/>
          <ac:spMkLst>
            <pc:docMk/>
            <pc:sldMk cId="407534542" sldId="565"/>
            <ac:spMk id="10" creationId="{883978B9-A9DA-F761-CAA1-A71142902D86}"/>
          </ac:spMkLst>
        </pc:spChg>
        <pc:spChg chg="mod">
          <ac:chgData name="MARINHO-DA-SILVA Isabelle (renexter)" userId="fa8761ec-2d95-4f3d-938a-cbccd5b72267" providerId="ADAL" clId="{EC5D1A60-935B-46FE-9535-39AE8806D922}" dt="2023-11-27T11:39:18.950" v="2957" actId="1076"/>
          <ac:spMkLst>
            <pc:docMk/>
            <pc:sldMk cId="407534542" sldId="565"/>
            <ac:spMk id="12" creationId="{8C3F88F9-6921-25FD-5887-BA7E56749432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3" creationId="{E9BE767A-0078-1F34-E8D9-D22F3E9B2A6C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4" creationId="{AC334241-48AB-28D0-8158-37A0BA1095AE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5" creationId="{A5A58038-132F-6645-A7B0-1382D7BB5BAB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6" creationId="{D786B93B-2693-1F36-0C38-F63C398503FD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7" creationId="{3C148308-4247-07FC-346E-A192395A8600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8" creationId="{A3EBDE2E-5579-8662-4B0B-2B704BA91E7C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9" creationId="{B252E4D7-9066-370E-A05A-19C7A2C3B8E9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20" creationId="{59F6665E-E5D1-4F99-59B7-C9C1F565A460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21" creationId="{75A03C56-3F6A-58ED-474A-4FC1FFC4FC64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22" creationId="{9C8CF94F-A180-E9EC-BB94-6B25494C1B6F}"/>
          </ac:spMkLst>
        </pc:spChg>
        <pc:spChg chg="del topLvl">
          <ac:chgData name="MARINHO-DA-SILVA Isabelle (renexter)" userId="fa8761ec-2d95-4f3d-938a-cbccd5b72267" providerId="ADAL" clId="{EC5D1A60-935B-46FE-9535-39AE8806D922}" dt="2023-11-26T22:35:14.463" v="1391" actId="478"/>
          <ac:spMkLst>
            <pc:docMk/>
            <pc:sldMk cId="407534542" sldId="565"/>
            <ac:spMk id="23" creationId="{FEA8DEF2-5442-9E45-DAF1-AA0159288FD2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24" creationId="{24386C06-84DB-D240-D4D3-C66EB7F8C5BF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25" creationId="{C082A952-8E58-0A38-2D41-68DC4878670C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26" creationId="{E1AFC7EE-1C0B-CEAC-54F5-813B34A5E82E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27" creationId="{307A052C-4417-AF54-2780-60B395BF5B33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28" creationId="{B3C17305-C1DF-3AE4-EF73-5CFE025505BC}"/>
          </ac:spMkLst>
        </pc:spChg>
        <pc:spChg chg="mod topLvl">
          <ac:chgData name="MARINHO-DA-SILVA Isabelle (renexter)" userId="fa8761ec-2d95-4f3d-938a-cbccd5b72267" providerId="ADAL" clId="{EC5D1A60-935B-46FE-9535-39AE8806D922}" dt="2023-11-26T22:35:23.133" v="1393" actId="164"/>
          <ac:spMkLst>
            <pc:docMk/>
            <pc:sldMk cId="407534542" sldId="565"/>
            <ac:spMk id="29" creationId="{22F75AC4-AF6F-E2AB-50D4-1E1F8045A65C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30" creationId="{E93F21DA-E37B-453B-2B7F-E03F4258819B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31" creationId="{C05BCCA8-7F61-94ED-6161-EAB73593918F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32" creationId="{EE788163-7575-B439-1A49-8AA043E732D7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33" creationId="{82D7C1C4-2427-B1A0-B3B9-42579F9626B8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34" creationId="{13B4F4EF-8EB2-C9CA-B569-2A35BCA5F7EE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36" creationId="{99816139-8D4F-E665-BE23-A095341C0673}"/>
          </ac:spMkLst>
        </pc:spChg>
        <pc:spChg chg="del">
          <ac:chgData name="MARINHO-DA-SILVA Isabelle (renexter)" userId="fa8761ec-2d95-4f3d-938a-cbccd5b72267" providerId="ADAL" clId="{EC5D1A60-935B-46FE-9535-39AE8806D922}" dt="2023-11-26T22:38:05.913" v="1421" actId="478"/>
          <ac:spMkLst>
            <pc:docMk/>
            <pc:sldMk cId="407534542" sldId="565"/>
            <ac:spMk id="37" creationId="{7D33F296-7E3C-B68D-A5BA-F08675D522E0}"/>
          </ac:spMkLst>
        </pc:spChg>
        <pc:spChg chg="del">
          <ac:chgData name="MARINHO-DA-SILVA Isabelle (renexter)" userId="fa8761ec-2d95-4f3d-938a-cbccd5b72267" providerId="ADAL" clId="{EC5D1A60-935B-46FE-9535-39AE8806D922}" dt="2023-11-26T22:38:05.913" v="1421" actId="478"/>
          <ac:spMkLst>
            <pc:docMk/>
            <pc:sldMk cId="407534542" sldId="565"/>
            <ac:spMk id="38" creationId="{FD441802-FB22-D254-0755-AE136FA7EFC0}"/>
          </ac:spMkLst>
        </pc:spChg>
        <pc:spChg chg="del">
          <ac:chgData name="MARINHO-DA-SILVA Isabelle (renexter)" userId="fa8761ec-2d95-4f3d-938a-cbccd5b72267" providerId="ADAL" clId="{EC5D1A60-935B-46FE-9535-39AE8806D922}" dt="2023-11-26T22:38:05.913" v="1421" actId="478"/>
          <ac:spMkLst>
            <pc:docMk/>
            <pc:sldMk cId="407534542" sldId="565"/>
            <ac:spMk id="39" creationId="{2A579364-1D95-CAD1-143F-ACD7B080B689}"/>
          </ac:spMkLst>
        </pc:spChg>
        <pc:spChg chg="del">
          <ac:chgData name="MARINHO-DA-SILVA Isabelle (renexter)" userId="fa8761ec-2d95-4f3d-938a-cbccd5b72267" providerId="ADAL" clId="{EC5D1A60-935B-46FE-9535-39AE8806D922}" dt="2023-11-26T22:38:05.913" v="1421" actId="478"/>
          <ac:spMkLst>
            <pc:docMk/>
            <pc:sldMk cId="407534542" sldId="565"/>
            <ac:spMk id="40" creationId="{EE529B54-BF8F-5FAA-949A-622D4A6106A1}"/>
          </ac:spMkLst>
        </pc:spChg>
        <pc:spChg chg="del">
          <ac:chgData name="MARINHO-DA-SILVA Isabelle (renexter)" userId="fa8761ec-2d95-4f3d-938a-cbccd5b72267" providerId="ADAL" clId="{EC5D1A60-935B-46FE-9535-39AE8806D922}" dt="2023-11-26T22:38:05.913" v="1421" actId="478"/>
          <ac:spMkLst>
            <pc:docMk/>
            <pc:sldMk cId="407534542" sldId="565"/>
            <ac:spMk id="41" creationId="{2075364E-9DF8-AC8A-F519-7E29E1B64B28}"/>
          </ac:spMkLst>
        </pc:spChg>
        <pc:spChg chg="del">
          <ac:chgData name="MARINHO-DA-SILVA Isabelle (renexter)" userId="fa8761ec-2d95-4f3d-938a-cbccd5b72267" providerId="ADAL" clId="{EC5D1A60-935B-46FE-9535-39AE8806D922}" dt="2023-11-26T22:38:05.913" v="1421" actId="478"/>
          <ac:spMkLst>
            <pc:docMk/>
            <pc:sldMk cId="407534542" sldId="565"/>
            <ac:spMk id="42" creationId="{CE8AC1F2-0CCA-1F07-E2CF-91867F1F367D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43" creationId="{CD2F6C4A-94A5-9390-8E5F-C5A92C6E7D7B}"/>
          </ac:spMkLst>
        </pc:spChg>
        <pc:spChg chg="mod">
          <ac:chgData name="MARINHO-DA-SILVA Isabelle (renexter)" userId="fa8761ec-2d95-4f3d-938a-cbccd5b72267" providerId="ADAL" clId="{EC5D1A60-935B-46FE-9535-39AE8806D922}" dt="2023-11-26T22:35:23.133" v="1393" actId="164"/>
          <ac:spMkLst>
            <pc:docMk/>
            <pc:sldMk cId="407534542" sldId="565"/>
            <ac:spMk id="44" creationId="{5C6A55B6-4017-1ACF-2EAB-128186EF1B7B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45" creationId="{05234E84-3FD5-8222-30A6-4B15935D8C6B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46" creationId="{339297B3-F653-9F1D-C6F5-EE6545C0F2D9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47" creationId="{5F09438E-B9F1-8390-28F0-64B9E27FCB99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48" creationId="{9F9D6E01-DD17-7374-D49D-B0A201E718C5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49" creationId="{746B3B4B-6E93-4C44-004D-3C23A16A7B24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50" creationId="{4B585B8B-FB4D-D381-1628-3B584ED38B16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51" creationId="{60442A72-633A-2D2F-C1DE-87226EAADFFE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52" creationId="{C6B19873-C437-2410-7F04-E298168A565B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53" creationId="{62EFF6D5-8E2A-DB79-2A53-D657D4522E6B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54" creationId="{84990283-5BD3-C22D-7D04-157A1DC0915B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55" creationId="{74609289-4FB1-64D2-AAC3-87D8B026CB48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56" creationId="{6C97521D-2B1D-69A9-1F1C-485DBEC15FDE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57" creationId="{4068DD15-FA6F-DA76-B62B-3C242D2DE116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58" creationId="{7F24E412-8ABC-1BF1-9262-A5FCA5D7880D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59" creationId="{EB68B439-2EBA-2C12-68EB-40288D1A788D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60" creationId="{48C9F60C-DCAF-20F2-2130-1FC31CFFD84C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61" creationId="{D4F3D512-3990-5ECE-4A80-9218CEBB6AB6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62" creationId="{678146C7-876C-E86F-B93B-A7A5951BBC0A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63" creationId="{47744C28-7468-7CE8-95CC-B25607902F5F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64" creationId="{248E1FFE-D0A9-39DF-89F3-54D41C65B6CC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65" creationId="{DAD5376D-0F50-3F28-5565-ECE2DBB178D8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66" creationId="{D1441935-45EB-B340-097C-DD1FC3BB2A52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67" creationId="{5F7873F1-F34B-80EA-093C-513C9C29448A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68" creationId="{C4820C7E-9659-2D27-9EB5-D096DE390B03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69" creationId="{FC2B70AA-5D9B-C2BC-64FD-4F19BBF631BB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70" creationId="{AAB74ED5-F06A-53AE-819D-773E2E592835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71" creationId="{00EA0219-EFDD-04D0-E588-75792986DEC7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72" creationId="{DE0F782D-6360-1AAF-3E5B-72A0A71FF95B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73" creationId="{0EAD3858-5557-FA33-9951-6B36E337340A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74" creationId="{35E008B4-4101-3912-DC07-EC71DDDF93AA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75" creationId="{569116AC-1235-D71A-DFEE-F68A7FB930BB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76" creationId="{AAE86DF0-91E6-F6B5-0FEF-B3D5BEC56E03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77" creationId="{7498B4C6-C354-C8ED-D5E2-27FC3633074C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78" creationId="{C9FEC8D9-CE73-912F-D35B-CCEA3C5FAE1C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79" creationId="{AC38D8FA-2BF9-2C24-7957-124DDAC3FB36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80" creationId="{AAD22041-7A22-F792-A8BC-D95A917AED71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81" creationId="{48F58940-DAF7-F347-5021-31C3366A857C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82" creationId="{5868CE94-A520-A285-5B5B-92F4B469B377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83" creationId="{CCB97FD7-C07F-2BA4-804F-5F8E6BBB2E81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84" creationId="{7ED20C01-3CD6-D9F5-97C9-760D869195B7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85" creationId="{4B461CFC-07D6-F059-57AF-66476798B1F0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86" creationId="{8923B5DB-C005-4653-785A-9DAE5990DE71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87" creationId="{5CB9AAD6-A33F-8217-88AB-6D503E886A95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88" creationId="{66E18C9D-ABC1-42A7-E55E-0ED447DB8244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89" creationId="{02F7E128-9DA7-8307-6069-E0A10611A227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90" creationId="{2C7448DA-1994-02AD-6E9E-3C6EA480DC35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91" creationId="{1810199F-9175-A3EB-BD37-4E834C2EBD06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92" creationId="{87334244-0EDF-1612-FE1E-EB3937EF962C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93" creationId="{B7D31710-5569-54B9-B6D2-49ED1B5EF358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94" creationId="{90F1936F-E355-F3C7-C353-6E139276E471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95" creationId="{33F1AD26-22B9-B312-B1D4-B9C2771FECE4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96" creationId="{3ECA2146-7ABB-B06E-9899-5E2EFF694C6D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97" creationId="{B4AF4B3E-725C-A81F-A50F-9B37B92049AB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98" creationId="{68442C2C-6BE2-7FB2-5006-034FACBCE396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99" creationId="{266FB639-CF22-88BB-D3A5-26BD8C62201D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00" creationId="{50DC2A68-E844-4A0E-FA24-04D6EB06478E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01" creationId="{A2C0FB47-1866-D9AC-30A2-84FF27BE4A6F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02" creationId="{CD3567A9-BB8B-538A-2201-A633D1508989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03" creationId="{2CF5776D-2052-2F7F-DBDE-E7C5A68FFD65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04" creationId="{E8339942-109E-BB4F-5797-15B4E758E68B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05" creationId="{6ECC3072-CA33-5670-880C-5352A90EE65D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06" creationId="{CFF07366-E6DC-1398-C30B-66DD0A4DD3AD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07" creationId="{F15C37A6-2DA6-5D9D-907D-1913BA67EAC9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08" creationId="{BE896C95-1F0E-FD0A-2486-FEDF160D5EFA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09" creationId="{63AAEBB2-7839-A11A-75F4-B4A328291192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10" creationId="{281FF553-BAE0-8B0E-D813-242F38409F58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11" creationId="{A3D4FF13-3B1F-4579-021B-E6E5B92D1752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12" creationId="{63ADF3EA-2EF3-E490-D921-0B2B39B2B7FD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13" creationId="{A258C0FF-E02E-39E9-9190-4C493B739215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14" creationId="{836520EA-6791-7707-6903-8BA3001320B0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15" creationId="{67B50AAE-9C41-3595-97E0-038F7287532B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16" creationId="{9CF39834-6B6D-E3FF-4975-5E5BD47101DF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17" creationId="{36D7A451-9BE5-3862-BEEB-69233C6DDED6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18" creationId="{4C023D2F-F17C-CF0F-BEB8-38D7BDA419A9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19" creationId="{EF9B674C-F31E-28F2-277A-77F5AA34A945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20" creationId="{EA4A1CF4-0D7A-51BC-E464-C4AE7F7DF073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21" creationId="{54D460D8-5982-3C63-8C8E-F4E6C18E0CC1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22" creationId="{46E76922-5F98-57AC-353F-1240FBC3916E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23" creationId="{12606612-B745-E9E7-2616-07B9D8D66B52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24" creationId="{03DA65BC-B6F2-E2B1-40EC-797E25B46342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25" creationId="{666B0E1E-2DF2-5256-8033-6AEC7B34838F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26" creationId="{50B1238B-7FD7-B14F-AAFB-9B3E309644BD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27" creationId="{FD3E31A4-D23B-8DA9-270E-0712C955CB9B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28" creationId="{67A8533D-A579-5BCB-01EA-3EC67D32A80F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29" creationId="{89FC39B9-4003-83C2-EB9D-EA1B6AEF24FB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30" creationId="{98B71A50-CAAF-4485-EB0E-B9FB49474161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31" creationId="{79CA8C65-AC56-C79A-AF0A-C94AB4CD8D87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32" creationId="{281A85CE-E6BC-DB2B-6BBB-4632F150C946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33" creationId="{A95675D2-483C-313A-6F21-6EB2FD1E1A22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34" creationId="{61279972-F67D-55A7-DB19-A66EA9FA8AAF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35" creationId="{F5F999E5-B984-A237-EE21-0706DFE4C86E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36" creationId="{BFAE6D29-977E-2C1C-411F-B15D9111ED04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37" creationId="{BF6A8966-8F8B-2BEB-E242-D52C3466EE66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38" creationId="{83FB382B-BF78-4518-084E-6F459FCB2955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39" creationId="{1F09CFCB-38AD-8D44-5EAA-26825A181745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40" creationId="{BC8EDBC3-7E1A-FB4C-8C5F-C27C339F0033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41" creationId="{F0C3F5AE-D23E-D20F-360E-6A5E673FB476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42" creationId="{E2E1BE8D-D167-9213-8D60-5F0017EA5019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43" creationId="{C0AEDC3F-84D7-8C02-C7A4-1C7E8260C96D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44" creationId="{A34ACA6E-F0FD-5267-3648-942CF778AD82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45" creationId="{90877868-97A5-4B6A-0CAE-DF66C0476515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46" creationId="{A8CF1AE6-7568-762C-5F6D-101E96D986BA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47" creationId="{E500B126-CFF0-F3B4-6D8D-580B89ACB812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48" creationId="{A6C1D50E-81B7-8925-4989-43175B77053D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49" creationId="{BB3A9266-31C4-7D70-DAF7-D2FA71B0DE40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50" creationId="{E104CDD4-2987-9DFD-4A72-F6FF4A9ACBB4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51" creationId="{89FBA8B5-A02D-81DC-889C-046EFA3EF82E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52" creationId="{42BF64E7-84AB-9FA8-13F8-61543AEC342E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53" creationId="{A876F718-83EC-19AF-C44E-6C9708E20F96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54" creationId="{D0AE73AB-5F33-3BC9-D794-1E94A180EA90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55" creationId="{2FC31BB0-C474-C6F5-FFCA-5E1BC67897E8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56" creationId="{CED473C6-C30B-F068-2D0C-55E6B943D9A4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57" creationId="{392E1536-4CB9-6499-36A1-3DC05D36FFB1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58" creationId="{4B392DF7-0256-8C8F-2B35-4E5C278C11FF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59" creationId="{3A88FB02-68AB-97A3-E9D8-AEF76F5CB073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60" creationId="{C1D03A7D-1D06-3E58-81E4-5CF36FE08B9B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61" creationId="{942EF793-6F3C-32F5-2B8B-35F53DABFA5A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62" creationId="{AEB96877-51A6-F165-8B20-35626FE45F09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63" creationId="{34CB1AF0-10F4-5695-116A-A6F27C59C579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64" creationId="{9F7A1E58-FE70-29E1-A356-D743DE6DE36F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65" creationId="{E4200EE2-0A3F-12A7-BE55-D2BAA93F0737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66" creationId="{BB95F147-B2AF-9E33-7206-C7521C5B8492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67" creationId="{B4B024F9-BF62-71CB-6941-B0F300F51D93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68" creationId="{D4A7712B-457B-65CB-CD06-BD1F4D778B92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69" creationId="{C4183D6C-8294-76F9-3FCD-061B64B6E729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70" creationId="{468E6E5B-6D37-9C8C-B14C-8D5492646CD4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71" creationId="{2C948EB7-3A4D-0D27-21E7-A909C7F38688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72" creationId="{72C837D9-31D6-FAEF-2BE8-9EFA6FB74831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73" creationId="{05A4F985-0435-D398-20D0-A0C1A0798B5E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74" creationId="{35C633AE-7812-EB95-F1A5-065EC3FFF44E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75" creationId="{8C159E0A-258A-E53B-BEE6-A98E72A38337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76" creationId="{73255479-CDB4-B779-C1A6-C0B302E7BD9B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77" creationId="{3783BD75-90D1-3317-D5C1-73925899E42A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78" creationId="{F9610D22-4D74-DCB5-C5CF-EDFB9F106D83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79" creationId="{5AFED369-4226-1357-6826-D16F2B7696EB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80" creationId="{7A2AE99C-D73E-E9BA-1B8A-619B49B46315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81" creationId="{15EE02F7-28CB-80B8-93A7-84F3AB6C8F0F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82" creationId="{6026DBD5-F803-23BA-636E-9AD2F5C92EC0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83" creationId="{4C843D41-B4AE-34CC-75D2-A86219D2C6D7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84" creationId="{BD26E431-ADED-AA0C-6814-C1CC0B3A5086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85" creationId="{90016DF7-5A1F-9CFA-FD2A-CF1BFA876CC4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86" creationId="{54E3CECA-EC39-7C60-711F-400967D089F2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87" creationId="{BCF98264-0FD5-CBA9-4AF5-EF79E7D320FF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88" creationId="{2BEC0439-7E9C-B08B-6023-1B33F542D1D5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89" creationId="{5F7B9BB6-09B6-F378-F6C0-0E4214629F29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90" creationId="{F2ACBA47-92AF-A7EC-D865-4EF1F7C88617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91" creationId="{17217209-FCAF-1FF5-7062-4E8DEA67C00C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92" creationId="{6FD39771-968A-D325-B2A2-98754499ACE7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94" creationId="{8A839CCF-5993-D0DE-3C96-9AEF4EABAEDF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95" creationId="{7493709E-D145-86C4-274E-B439B16F578E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96" creationId="{215E91C5-7D8A-088D-9397-4354DFEE5A80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97" creationId="{5CC637A8-A3A0-15B3-0F8E-9C6613559E9C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98" creationId="{1FDD3F35-9E19-DBEC-FBD9-73E0D9BF3175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199" creationId="{011D3C8D-4AB6-9B5C-0DEF-6C38FA67F91B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200" creationId="{805A2147-BCEF-8411-BD3E-BDB726198739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201" creationId="{B252D59F-DF00-9FF8-B681-A1A0C98E88AD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202" creationId="{D230765C-1D05-0F58-F3ED-F02B38C1CCD9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203" creationId="{BAFBF3E0-3A64-A793-2DAE-8ADC7007B131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204" creationId="{4875BD57-DA6B-2EBC-052D-0519DCBC2866}"/>
          </ac:spMkLst>
        </pc:spChg>
        <pc:spChg chg="mod">
          <ac:chgData name="MARINHO-DA-SILVA Isabelle (renexter)" userId="fa8761ec-2d95-4f3d-938a-cbccd5b72267" providerId="ADAL" clId="{EC5D1A60-935B-46FE-9535-39AE8806D922}" dt="2023-11-26T22:44:17.021" v="1452"/>
          <ac:spMkLst>
            <pc:docMk/>
            <pc:sldMk cId="407534542" sldId="565"/>
            <ac:spMk id="205" creationId="{DCF01CED-FF09-4B10-1008-197516741566}"/>
          </ac:spMkLst>
        </pc:spChg>
        <pc:spChg chg="mod">
          <ac:chgData name="MARINHO-DA-SILVA Isabelle (renexter)" userId="fa8761ec-2d95-4f3d-938a-cbccd5b72267" providerId="ADAL" clId="{EC5D1A60-935B-46FE-9535-39AE8806D922}" dt="2023-11-27T00:05:16.298" v="2439" actId="571"/>
          <ac:spMkLst>
            <pc:docMk/>
            <pc:sldMk cId="407534542" sldId="565"/>
            <ac:spMk id="211" creationId="{7A103997-C3D2-7772-FB2D-DB6010943D2D}"/>
          </ac:spMkLst>
        </pc:spChg>
        <pc:spChg chg="mod">
          <ac:chgData name="MARINHO-DA-SILVA Isabelle (renexter)" userId="fa8761ec-2d95-4f3d-938a-cbccd5b72267" providerId="ADAL" clId="{EC5D1A60-935B-46FE-9535-39AE8806D922}" dt="2023-11-27T00:05:16.298" v="2439" actId="571"/>
          <ac:spMkLst>
            <pc:docMk/>
            <pc:sldMk cId="407534542" sldId="565"/>
            <ac:spMk id="212" creationId="{DFE3E8C9-C388-F7EA-E14D-1A8720F63944}"/>
          </ac:spMkLst>
        </pc:spChg>
        <pc:spChg chg="mod">
          <ac:chgData name="MARINHO-DA-SILVA Isabelle (renexter)" userId="fa8761ec-2d95-4f3d-938a-cbccd5b72267" providerId="ADAL" clId="{EC5D1A60-935B-46FE-9535-39AE8806D922}" dt="2023-11-27T00:05:24.733" v="2444" actId="571"/>
          <ac:spMkLst>
            <pc:docMk/>
            <pc:sldMk cId="407534542" sldId="565"/>
            <ac:spMk id="214" creationId="{72A64689-29D7-66A2-B627-57D847DED715}"/>
          </ac:spMkLst>
        </pc:spChg>
        <pc:spChg chg="mod">
          <ac:chgData name="MARINHO-DA-SILVA Isabelle (renexter)" userId="fa8761ec-2d95-4f3d-938a-cbccd5b72267" providerId="ADAL" clId="{EC5D1A60-935B-46FE-9535-39AE8806D922}" dt="2023-11-27T00:05:24.733" v="2444" actId="571"/>
          <ac:spMkLst>
            <pc:docMk/>
            <pc:sldMk cId="407534542" sldId="565"/>
            <ac:spMk id="215" creationId="{D708605C-EB92-87C8-3DE6-CE85E16F7CF9}"/>
          </ac:spMkLst>
        </pc:spChg>
        <pc:spChg chg="add mod">
          <ac:chgData name="MARINHO-DA-SILVA Isabelle (renexter)" userId="fa8761ec-2d95-4f3d-938a-cbccd5b72267" providerId="ADAL" clId="{EC5D1A60-935B-46FE-9535-39AE8806D922}" dt="2023-11-27T00:05:24.733" v="2444" actId="571"/>
          <ac:spMkLst>
            <pc:docMk/>
            <pc:sldMk cId="407534542" sldId="565"/>
            <ac:spMk id="216" creationId="{74ABE3BA-E630-501A-0912-5ED90A186CED}"/>
          </ac:spMkLst>
        </pc:spChg>
        <pc:spChg chg="mod">
          <ac:chgData name="MARINHO-DA-SILVA Isabelle (renexter)" userId="fa8761ec-2d95-4f3d-938a-cbccd5b72267" providerId="ADAL" clId="{EC5D1A60-935B-46FE-9535-39AE8806D922}" dt="2023-11-27T00:14:26.607" v="2565"/>
          <ac:spMkLst>
            <pc:docMk/>
            <pc:sldMk cId="407534542" sldId="565"/>
            <ac:spMk id="218" creationId="{609778D2-125C-FA31-4B22-F118CFE28B68}"/>
          </ac:spMkLst>
        </pc:spChg>
        <pc:spChg chg="mod">
          <ac:chgData name="MARINHO-DA-SILVA Isabelle (renexter)" userId="fa8761ec-2d95-4f3d-938a-cbccd5b72267" providerId="ADAL" clId="{EC5D1A60-935B-46FE-9535-39AE8806D922}" dt="2023-11-27T00:14:26.607" v="2565"/>
          <ac:spMkLst>
            <pc:docMk/>
            <pc:sldMk cId="407534542" sldId="565"/>
            <ac:spMk id="219" creationId="{220D71A1-A306-274E-C03B-361C957EA7B3}"/>
          </ac:spMkLst>
        </pc:spChg>
        <pc:grpChg chg="add del mod">
          <ac:chgData name="MARINHO-DA-SILVA Isabelle (renexter)" userId="fa8761ec-2d95-4f3d-938a-cbccd5b72267" providerId="ADAL" clId="{EC5D1A60-935B-46FE-9535-39AE8806D922}" dt="2023-11-27T00:14:29.030" v="2566" actId="478"/>
          <ac:grpSpMkLst>
            <pc:docMk/>
            <pc:sldMk cId="407534542" sldId="565"/>
            <ac:grpSpMk id="2" creationId="{12E1FE66-EB56-93F3-B043-2446AD3C9AE1}"/>
          </ac:grpSpMkLst>
        </pc:grpChg>
        <pc:grpChg chg="add mod">
          <ac:chgData name="MARINHO-DA-SILVA Isabelle (renexter)" userId="fa8761ec-2d95-4f3d-938a-cbccd5b72267" providerId="ADAL" clId="{EC5D1A60-935B-46FE-9535-39AE8806D922}" dt="2023-11-27T11:39:09.922" v="2954" actId="1038"/>
          <ac:grpSpMkLst>
            <pc:docMk/>
            <pc:sldMk cId="407534542" sldId="565"/>
            <ac:grpSpMk id="2" creationId="{45866A5D-04E6-2805-EFA4-A980BF7ABACF}"/>
          </ac:grpSpMkLst>
        </pc:grpChg>
        <pc:grpChg chg="add del mod">
          <ac:chgData name="MARINHO-DA-SILVA Isabelle (renexter)" userId="fa8761ec-2d95-4f3d-938a-cbccd5b72267" providerId="ADAL" clId="{EC5D1A60-935B-46FE-9535-39AE8806D922}" dt="2023-11-26T22:44:31.960" v="1456" actId="478"/>
          <ac:grpSpMkLst>
            <pc:docMk/>
            <pc:sldMk cId="407534542" sldId="565"/>
            <ac:grpSpMk id="11" creationId="{31643C57-5F40-B192-D8D4-C21F53FD31EA}"/>
          </ac:grpSpMkLst>
        </pc:grpChg>
        <pc:grpChg chg="del">
          <ac:chgData name="MARINHO-DA-SILVA Isabelle (renexter)" userId="fa8761ec-2d95-4f3d-938a-cbccd5b72267" providerId="ADAL" clId="{EC5D1A60-935B-46FE-9535-39AE8806D922}" dt="2023-11-26T22:35:14.463" v="1391" actId="478"/>
          <ac:grpSpMkLst>
            <pc:docMk/>
            <pc:sldMk cId="407534542" sldId="565"/>
            <ac:grpSpMk id="35" creationId="{C763EC29-044E-C85E-646E-2D901561D456}"/>
          </ac:grpSpMkLst>
        </pc:grpChg>
        <pc:grpChg chg="mod">
          <ac:chgData name="MARINHO-DA-SILVA Isabelle (renexter)" userId="fa8761ec-2d95-4f3d-938a-cbccd5b72267" providerId="ADAL" clId="{EC5D1A60-935B-46FE-9535-39AE8806D922}" dt="2023-11-26T22:44:17.021" v="1452"/>
          <ac:grpSpMkLst>
            <pc:docMk/>
            <pc:sldMk cId="407534542" sldId="565"/>
            <ac:grpSpMk id="193" creationId="{7FE850A7-99F7-3AE5-C132-A12114626911}"/>
          </ac:grpSpMkLst>
        </pc:grpChg>
        <pc:grpChg chg="add mod">
          <ac:chgData name="MARINHO-DA-SILVA Isabelle (renexter)" userId="fa8761ec-2d95-4f3d-938a-cbccd5b72267" providerId="ADAL" clId="{EC5D1A60-935B-46FE-9535-39AE8806D922}" dt="2023-11-27T00:05:16.298" v="2439" actId="571"/>
          <ac:grpSpMkLst>
            <pc:docMk/>
            <pc:sldMk cId="407534542" sldId="565"/>
            <ac:grpSpMk id="210" creationId="{B9336B5C-7CF7-D45E-8DB6-18EC077E75D8}"/>
          </ac:grpSpMkLst>
        </pc:grpChg>
        <pc:grpChg chg="add mod">
          <ac:chgData name="MARINHO-DA-SILVA Isabelle (renexter)" userId="fa8761ec-2d95-4f3d-938a-cbccd5b72267" providerId="ADAL" clId="{EC5D1A60-935B-46FE-9535-39AE8806D922}" dt="2023-11-27T00:05:24.733" v="2444" actId="571"/>
          <ac:grpSpMkLst>
            <pc:docMk/>
            <pc:sldMk cId="407534542" sldId="565"/>
            <ac:grpSpMk id="213" creationId="{D4EDC000-67E2-29C3-575F-61E0BFBAFD3A}"/>
          </ac:grpSpMkLst>
        </pc:grpChg>
        <pc:grpChg chg="add del mod ord">
          <ac:chgData name="MARINHO-DA-SILVA Isabelle (renexter)" userId="fa8761ec-2d95-4f3d-938a-cbccd5b72267" providerId="ADAL" clId="{EC5D1A60-935B-46FE-9535-39AE8806D922}" dt="2023-11-27T11:38:49.195" v="2893" actId="478"/>
          <ac:grpSpMkLst>
            <pc:docMk/>
            <pc:sldMk cId="407534542" sldId="565"/>
            <ac:grpSpMk id="217" creationId="{7D1FD34C-2266-C673-70D2-7FD09622B9EA}"/>
          </ac:grpSpMkLst>
        </pc:grpChg>
        <pc:graphicFrameChg chg="add del mod modGraphic">
          <ac:chgData name="MARINHO-DA-SILVA Isabelle (renexter)" userId="fa8761ec-2d95-4f3d-938a-cbccd5b72267" providerId="ADAL" clId="{EC5D1A60-935B-46FE-9535-39AE8806D922}" dt="2023-11-26T22:38:47.691" v="1429" actId="478"/>
          <ac:graphicFrameMkLst>
            <pc:docMk/>
            <pc:sldMk cId="407534542" sldId="565"/>
            <ac:graphicFrameMk id="5" creationId="{BC45A24E-0FFB-3DE0-803D-43643620F896}"/>
          </ac:graphicFrameMkLst>
        </pc:graphicFrameChg>
        <pc:graphicFrameChg chg="add del mod modGraphic">
          <ac:chgData name="MARINHO-DA-SILVA Isabelle (renexter)" userId="fa8761ec-2d95-4f3d-938a-cbccd5b72267" providerId="ADAL" clId="{EC5D1A60-935B-46FE-9535-39AE8806D922}" dt="2023-11-27T00:24:38.849" v="2625" actId="478"/>
          <ac:graphicFrameMkLst>
            <pc:docMk/>
            <pc:sldMk cId="407534542" sldId="565"/>
            <ac:graphicFrameMk id="7" creationId="{953DBEB1-CAE3-57A3-7CAF-42506280FE10}"/>
          </ac:graphicFrameMkLst>
        </pc:graphicFrameChg>
        <pc:graphicFrameChg chg="add del mod modGraphic">
          <ac:chgData name="MARINHO-DA-SILVA Isabelle (renexter)" userId="fa8761ec-2d95-4f3d-938a-cbccd5b72267" providerId="ADAL" clId="{EC5D1A60-935B-46FE-9535-39AE8806D922}" dt="2023-11-27T00:02:24.932" v="2362" actId="478"/>
          <ac:graphicFrameMkLst>
            <pc:docMk/>
            <pc:sldMk cId="407534542" sldId="565"/>
            <ac:graphicFrameMk id="9" creationId="{7D967C3B-D1D8-5BEE-5D49-A425DE88A4C9}"/>
          </ac:graphicFrameMkLst>
        </pc:graphicFrameChg>
        <pc:graphicFrameChg chg="add del mod modGraphic">
          <ac:chgData name="MARINHO-DA-SILVA Isabelle (renexter)" userId="fa8761ec-2d95-4f3d-938a-cbccd5b72267" providerId="ADAL" clId="{EC5D1A60-935B-46FE-9535-39AE8806D922}" dt="2023-11-27T00:24:38.849" v="2625" actId="478"/>
          <ac:graphicFrameMkLst>
            <pc:docMk/>
            <pc:sldMk cId="407534542" sldId="565"/>
            <ac:graphicFrameMk id="209" creationId="{BB63340B-DAFF-A256-5992-E981948CD161}"/>
          </ac:graphicFrameMkLst>
        </pc:graphicFrameChg>
        <pc:picChg chg="add del mod">
          <ac:chgData name="MARINHO-DA-SILVA Isabelle (renexter)" userId="fa8761ec-2d95-4f3d-938a-cbccd5b72267" providerId="ADAL" clId="{EC5D1A60-935B-46FE-9535-39AE8806D922}" dt="2023-11-26T22:44:38.566" v="1459" actId="478"/>
          <ac:picMkLst>
            <pc:docMk/>
            <pc:sldMk cId="407534542" sldId="565"/>
            <ac:picMk id="206" creationId="{35DFE0FD-4C10-208C-C61D-6B54BA173AF9}"/>
          </ac:picMkLst>
        </pc:picChg>
        <pc:picChg chg="add mod">
          <ac:chgData name="MARINHO-DA-SILVA Isabelle (renexter)" userId="fa8761ec-2d95-4f3d-938a-cbccd5b72267" providerId="ADAL" clId="{EC5D1A60-935B-46FE-9535-39AE8806D922}" dt="2023-11-27T00:49:56.981" v="2716" actId="1076"/>
          <ac:picMkLst>
            <pc:docMk/>
            <pc:sldMk cId="407534542" sldId="565"/>
            <ac:picMk id="207" creationId="{9F939ED6-856C-AE29-D270-60B3A41EE877}"/>
          </ac:picMkLst>
        </pc:picChg>
      </pc:sldChg>
      <pc:sldChg chg="modSp add del mod">
        <pc:chgData name="MARINHO-DA-SILVA Isabelle (renexter)" userId="fa8761ec-2d95-4f3d-938a-cbccd5b72267" providerId="ADAL" clId="{EC5D1A60-935B-46FE-9535-39AE8806D922}" dt="2023-11-26T21:56:48.427" v="526" actId="2890"/>
        <pc:sldMkLst>
          <pc:docMk/>
          <pc:sldMk cId="2665598192" sldId="565"/>
        </pc:sldMkLst>
        <pc:picChg chg="mod">
          <ac:chgData name="MARINHO-DA-SILVA Isabelle (renexter)" userId="fa8761ec-2d95-4f3d-938a-cbccd5b72267" providerId="ADAL" clId="{EC5D1A60-935B-46FE-9535-39AE8806D922}" dt="2023-11-26T21:56:48.264" v="525" actId="1076"/>
          <ac:picMkLst>
            <pc:docMk/>
            <pc:sldMk cId="2665598192" sldId="565"/>
            <ac:picMk id="6" creationId="{23452028-4F11-B3F7-B4A2-D5EF68F8E32D}"/>
          </ac:picMkLst>
        </pc:picChg>
      </pc:sldChg>
      <pc:sldChg chg="addSp delSp modSp add mod">
        <pc:chgData name="MARINHO-DA-SILVA Isabelle (renexter)" userId="fa8761ec-2d95-4f3d-938a-cbccd5b72267" providerId="ADAL" clId="{EC5D1A60-935B-46FE-9535-39AE8806D922}" dt="2023-11-27T19:47:18.774" v="7896"/>
        <pc:sldMkLst>
          <pc:docMk/>
          <pc:sldMk cId="2930739702" sldId="566"/>
        </pc:sldMkLst>
        <pc:spChg chg="del mod">
          <ac:chgData name="MARINHO-DA-SILVA Isabelle (renexter)" userId="fa8761ec-2d95-4f3d-938a-cbccd5b72267" providerId="ADAL" clId="{EC5D1A60-935B-46FE-9535-39AE8806D922}" dt="2023-11-27T19:47:09.861" v="7893" actId="478"/>
          <ac:spMkLst>
            <pc:docMk/>
            <pc:sldMk cId="2930739702" sldId="566"/>
            <ac:spMk id="2" creationId="{00000000-0000-0000-0000-000000000000}"/>
          </ac:spMkLst>
        </pc:spChg>
        <pc:spChg chg="add del mod">
          <ac:chgData name="MARINHO-DA-SILVA Isabelle (renexter)" userId="fa8761ec-2d95-4f3d-938a-cbccd5b72267" providerId="ADAL" clId="{EC5D1A60-935B-46FE-9535-39AE8806D922}" dt="2023-11-27T19:47:11.333" v="7894" actId="478"/>
          <ac:spMkLst>
            <pc:docMk/>
            <pc:sldMk cId="2930739702" sldId="566"/>
            <ac:spMk id="5" creationId="{A9C7F898-56AC-8C47-570D-74303816A38F}"/>
          </ac:spMkLst>
        </pc:spChg>
        <pc:spChg chg="add mod">
          <ac:chgData name="MARINHO-DA-SILVA Isabelle (renexter)" userId="fa8761ec-2d95-4f3d-938a-cbccd5b72267" providerId="ADAL" clId="{EC5D1A60-935B-46FE-9535-39AE8806D922}" dt="2023-11-27T19:47:18.774" v="7896"/>
          <ac:spMkLst>
            <pc:docMk/>
            <pc:sldMk cId="2930739702" sldId="566"/>
            <ac:spMk id="6" creationId="{08AFECFC-097B-C1F0-13B3-1B8D00161E98}"/>
          </ac:spMkLst>
        </pc:spChg>
        <pc:spChg chg="mod">
          <ac:chgData name="MARINHO-DA-SILVA Isabelle (renexter)" userId="fa8761ec-2d95-4f3d-938a-cbccd5b72267" providerId="ADAL" clId="{EC5D1A60-935B-46FE-9535-39AE8806D922}" dt="2023-11-27T19:47:18.774" v="7896"/>
          <ac:spMkLst>
            <pc:docMk/>
            <pc:sldMk cId="2930739702" sldId="566"/>
            <ac:spMk id="8" creationId="{21A793B6-500D-ED11-CB15-81AE2CC4E38F}"/>
          </ac:spMkLst>
        </pc:spChg>
        <pc:spChg chg="mod">
          <ac:chgData name="MARINHO-DA-SILVA Isabelle (renexter)" userId="fa8761ec-2d95-4f3d-938a-cbccd5b72267" providerId="ADAL" clId="{EC5D1A60-935B-46FE-9535-39AE8806D922}" dt="2023-11-27T19:47:18.774" v="7896"/>
          <ac:spMkLst>
            <pc:docMk/>
            <pc:sldMk cId="2930739702" sldId="566"/>
            <ac:spMk id="9" creationId="{C9CA0ACE-84C1-C0FF-9DF8-5273CCA2F182}"/>
          </ac:spMkLst>
        </pc:spChg>
        <pc:grpChg chg="add mod">
          <ac:chgData name="MARINHO-DA-SILVA Isabelle (renexter)" userId="fa8761ec-2d95-4f3d-938a-cbccd5b72267" providerId="ADAL" clId="{EC5D1A60-935B-46FE-9535-39AE8806D922}" dt="2023-11-27T19:47:18.774" v="7896"/>
          <ac:grpSpMkLst>
            <pc:docMk/>
            <pc:sldMk cId="2930739702" sldId="566"/>
            <ac:grpSpMk id="7" creationId="{1859155B-4253-0003-A47E-E1D358D96087}"/>
          </ac:grpSpMkLst>
        </pc:grpChg>
      </pc:sldChg>
      <pc:sldChg chg="add del">
        <pc:chgData name="MARINHO-DA-SILVA Isabelle (renexter)" userId="fa8761ec-2d95-4f3d-938a-cbccd5b72267" providerId="ADAL" clId="{EC5D1A60-935B-46FE-9535-39AE8806D922}" dt="2023-11-26T22:59:35.676" v="1929" actId="47"/>
        <pc:sldMkLst>
          <pc:docMk/>
          <pc:sldMk cId="3074177129" sldId="566"/>
        </pc:sldMkLst>
      </pc:sldChg>
      <pc:sldChg chg="add del modTransition setBg">
        <pc:chgData name="MARINHO-DA-SILVA Isabelle (renexter)" userId="fa8761ec-2d95-4f3d-938a-cbccd5b72267" providerId="ADAL" clId="{EC5D1A60-935B-46FE-9535-39AE8806D922}" dt="2023-11-26T22:40:12.265" v="1437" actId="47"/>
        <pc:sldMkLst>
          <pc:docMk/>
          <pc:sldMk cId="3692207013" sldId="566"/>
        </pc:sldMkLst>
      </pc:sldChg>
      <pc:sldChg chg="addSp delSp modSp add mod">
        <pc:chgData name="MARINHO-DA-SILVA Isabelle (renexter)" userId="fa8761ec-2d95-4f3d-938a-cbccd5b72267" providerId="ADAL" clId="{EC5D1A60-935B-46FE-9535-39AE8806D922}" dt="2023-11-27T12:06:23.943" v="3414" actId="478"/>
        <pc:sldMkLst>
          <pc:docMk/>
          <pc:sldMk cId="1973142281" sldId="567"/>
        </pc:sldMkLst>
        <pc:spChg chg="add mod">
          <ac:chgData name="MARINHO-DA-SILVA Isabelle (renexter)" userId="fa8761ec-2d95-4f3d-938a-cbccd5b72267" providerId="ADAL" clId="{EC5D1A60-935B-46FE-9535-39AE8806D922}" dt="2023-11-26T23:07:03.022" v="2302" actId="1037"/>
          <ac:spMkLst>
            <pc:docMk/>
            <pc:sldMk cId="1973142281" sldId="567"/>
            <ac:spMk id="2" creationId="{CB0F1477-DE42-052A-C80F-87FB6B40E7AA}"/>
          </ac:spMkLst>
        </pc:spChg>
        <pc:spChg chg="mod ord">
          <ac:chgData name="MARINHO-DA-SILVA Isabelle (renexter)" userId="fa8761ec-2d95-4f3d-938a-cbccd5b72267" providerId="ADAL" clId="{EC5D1A60-935B-46FE-9535-39AE8806D922}" dt="2023-11-27T00:25:29.324" v="2648" actId="166"/>
          <ac:spMkLst>
            <pc:docMk/>
            <pc:sldMk cId="1973142281" sldId="567"/>
            <ac:spMk id="6" creationId="{DC6B066C-8976-F822-7953-579A12F1A241}"/>
          </ac:spMkLst>
        </pc:spChg>
        <pc:spChg chg="add mod">
          <ac:chgData name="MARINHO-DA-SILVA Isabelle (renexter)" userId="fa8761ec-2d95-4f3d-938a-cbccd5b72267" providerId="ADAL" clId="{EC5D1A60-935B-46FE-9535-39AE8806D922}" dt="2023-11-26T23:06:29.263" v="2294" actId="164"/>
          <ac:spMkLst>
            <pc:docMk/>
            <pc:sldMk cId="1973142281" sldId="567"/>
            <ac:spMk id="9" creationId="{9F76A267-CBBA-54EE-ECA1-81BE2A2011D1}"/>
          </ac:spMkLst>
        </pc:spChg>
        <pc:spChg chg="mod">
          <ac:chgData name="MARINHO-DA-SILVA Isabelle (renexter)" userId="fa8761ec-2d95-4f3d-938a-cbccd5b72267" providerId="ADAL" clId="{EC5D1A60-935B-46FE-9535-39AE8806D922}" dt="2023-11-26T23:06:29.263" v="2294" actId="164"/>
          <ac:spMkLst>
            <pc:docMk/>
            <pc:sldMk cId="1973142281" sldId="567"/>
            <ac:spMk id="10" creationId="{6E7ABCEC-3E25-CBD3-3809-9DFE373436B6}"/>
          </ac:spMkLst>
        </pc:spChg>
        <pc:spChg chg="mod">
          <ac:chgData name="MARINHO-DA-SILVA Isabelle (renexter)" userId="fa8761ec-2d95-4f3d-938a-cbccd5b72267" providerId="ADAL" clId="{EC5D1A60-935B-46FE-9535-39AE8806D922}" dt="2023-11-26T23:07:03.022" v="2302" actId="1037"/>
          <ac:spMkLst>
            <pc:docMk/>
            <pc:sldMk cId="1973142281" sldId="567"/>
            <ac:spMk id="11" creationId="{82559720-266D-F6A5-538C-C9F6CCFCD1B8}"/>
          </ac:spMkLst>
        </pc:spChg>
        <pc:spChg chg="mod">
          <ac:chgData name="MARINHO-DA-SILVA Isabelle (renexter)" userId="fa8761ec-2d95-4f3d-938a-cbccd5b72267" providerId="ADAL" clId="{EC5D1A60-935B-46FE-9535-39AE8806D922}" dt="2023-11-26T23:07:03.022" v="2302" actId="1037"/>
          <ac:spMkLst>
            <pc:docMk/>
            <pc:sldMk cId="1973142281" sldId="567"/>
            <ac:spMk id="12" creationId="{0BD512D0-4FE2-9EEE-FD19-968800B99F3D}"/>
          </ac:spMkLst>
        </pc:spChg>
        <pc:spChg chg="mod">
          <ac:chgData name="MARINHO-DA-SILVA Isabelle (renexter)" userId="fa8761ec-2d95-4f3d-938a-cbccd5b72267" providerId="ADAL" clId="{EC5D1A60-935B-46FE-9535-39AE8806D922}" dt="2023-11-26T23:07:03.022" v="2302" actId="1037"/>
          <ac:spMkLst>
            <pc:docMk/>
            <pc:sldMk cId="1973142281" sldId="567"/>
            <ac:spMk id="13" creationId="{C4D5C69B-3867-0E62-2F73-54DE271D99B9}"/>
          </ac:spMkLst>
        </pc:spChg>
        <pc:spChg chg="mod">
          <ac:chgData name="MARINHO-DA-SILVA Isabelle (renexter)" userId="fa8761ec-2d95-4f3d-938a-cbccd5b72267" providerId="ADAL" clId="{EC5D1A60-935B-46FE-9535-39AE8806D922}" dt="2023-11-26T23:07:03.022" v="2302" actId="1037"/>
          <ac:spMkLst>
            <pc:docMk/>
            <pc:sldMk cId="1973142281" sldId="567"/>
            <ac:spMk id="14" creationId="{3A2EA78F-0896-27C0-C084-91B62A82573E}"/>
          </ac:spMkLst>
        </pc:spChg>
        <pc:spChg chg="add del mod">
          <ac:chgData name="MARINHO-DA-SILVA Isabelle (renexter)" userId="fa8761ec-2d95-4f3d-938a-cbccd5b72267" providerId="ADAL" clId="{EC5D1A60-935B-46FE-9535-39AE8806D922}" dt="2023-11-26T23:05:39.392" v="2282" actId="478"/>
          <ac:spMkLst>
            <pc:docMk/>
            <pc:sldMk cId="1973142281" sldId="567"/>
            <ac:spMk id="22" creationId="{331FE00C-ACA7-92BD-3778-246C95B1296C}"/>
          </ac:spMkLst>
        </pc:spChg>
        <pc:spChg chg="add del mod">
          <ac:chgData name="MARINHO-DA-SILVA Isabelle (renexter)" userId="fa8761ec-2d95-4f3d-938a-cbccd5b72267" providerId="ADAL" clId="{EC5D1A60-935B-46FE-9535-39AE8806D922}" dt="2023-11-26T23:05:39.392" v="2282" actId="478"/>
          <ac:spMkLst>
            <pc:docMk/>
            <pc:sldMk cId="1973142281" sldId="567"/>
            <ac:spMk id="24" creationId="{A55A1169-9E7B-E037-2EB0-6A3FED003673}"/>
          </ac:spMkLst>
        </pc:spChg>
        <pc:grpChg chg="add mod">
          <ac:chgData name="MARINHO-DA-SILVA Isabelle (renexter)" userId="fa8761ec-2d95-4f3d-938a-cbccd5b72267" providerId="ADAL" clId="{EC5D1A60-935B-46FE-9535-39AE8806D922}" dt="2023-11-26T23:03:13.489" v="2197" actId="164"/>
          <ac:grpSpMkLst>
            <pc:docMk/>
            <pc:sldMk cId="1973142281" sldId="567"/>
            <ac:grpSpMk id="4" creationId="{DA7D5FBA-CCBB-3006-0ACB-43FB8F2DC137}"/>
          </ac:grpSpMkLst>
        </pc:grpChg>
        <pc:grpChg chg="add mod">
          <ac:chgData name="MARINHO-DA-SILVA Isabelle (renexter)" userId="fa8761ec-2d95-4f3d-938a-cbccd5b72267" providerId="ADAL" clId="{EC5D1A60-935B-46FE-9535-39AE8806D922}" dt="2023-11-27T00:23:59.509" v="2622" actId="1076"/>
          <ac:grpSpMkLst>
            <pc:docMk/>
            <pc:sldMk cId="1973142281" sldId="567"/>
            <ac:grpSpMk id="5" creationId="{6AB3CD8A-33AB-0C13-845D-5DFA8CF9971E}"/>
          </ac:grpSpMkLst>
        </pc:grpChg>
        <pc:grpChg chg="add mod">
          <ac:chgData name="MARINHO-DA-SILVA Isabelle (renexter)" userId="fa8761ec-2d95-4f3d-938a-cbccd5b72267" providerId="ADAL" clId="{EC5D1A60-935B-46FE-9535-39AE8806D922}" dt="2023-11-26T23:07:03.022" v="2302" actId="1037"/>
          <ac:grpSpMkLst>
            <pc:docMk/>
            <pc:sldMk cId="1973142281" sldId="567"/>
            <ac:grpSpMk id="30" creationId="{B8C055FF-7B32-5EBD-4799-2B24ADDAAECA}"/>
          </ac:grpSpMkLst>
        </pc:grpChg>
        <pc:picChg chg="add mod">
          <ac:chgData name="MARINHO-DA-SILVA Isabelle (renexter)" userId="fa8761ec-2d95-4f3d-938a-cbccd5b72267" providerId="ADAL" clId="{EC5D1A60-935B-46FE-9535-39AE8806D922}" dt="2023-11-26T23:06:29.263" v="2294" actId="164"/>
          <ac:picMkLst>
            <pc:docMk/>
            <pc:sldMk cId="1973142281" sldId="567"/>
            <ac:picMk id="16" creationId="{E782E686-C53D-3402-8B77-CFFACDDB4DEC}"/>
          </ac:picMkLst>
        </pc:picChg>
        <pc:picChg chg="add del mod">
          <ac:chgData name="MARINHO-DA-SILVA Isabelle (renexter)" userId="fa8761ec-2d95-4f3d-938a-cbccd5b72267" providerId="ADAL" clId="{EC5D1A60-935B-46FE-9535-39AE8806D922}" dt="2023-11-26T23:05:39.392" v="2282" actId="478"/>
          <ac:picMkLst>
            <pc:docMk/>
            <pc:sldMk cId="1973142281" sldId="567"/>
            <ac:picMk id="29" creationId="{DE6CBA67-24CF-D995-04DE-DDCC0014E572}"/>
          </ac:picMkLst>
        </pc:picChg>
        <pc:cxnChg chg="add mod">
          <ac:chgData name="MARINHO-DA-SILVA Isabelle (renexter)" userId="fa8761ec-2d95-4f3d-938a-cbccd5b72267" providerId="ADAL" clId="{EC5D1A60-935B-46FE-9535-39AE8806D922}" dt="2023-11-26T23:03:13.489" v="2197" actId="164"/>
          <ac:cxnSpMkLst>
            <pc:docMk/>
            <pc:sldMk cId="1973142281" sldId="567"/>
            <ac:cxnSpMk id="3" creationId="{5B491084-B1C5-8A65-DF87-FA9817349427}"/>
          </ac:cxnSpMkLst>
        </pc:cxnChg>
        <pc:cxnChg chg="add del mod ord">
          <ac:chgData name="MARINHO-DA-SILVA Isabelle (renexter)" userId="fa8761ec-2d95-4f3d-938a-cbccd5b72267" providerId="ADAL" clId="{EC5D1A60-935B-46FE-9535-39AE8806D922}" dt="2023-11-27T00:25:05.062" v="2627" actId="478"/>
          <ac:cxnSpMkLst>
            <pc:docMk/>
            <pc:sldMk cId="1973142281" sldId="567"/>
            <ac:cxnSpMk id="7" creationId="{52B85E52-A286-FB56-C525-6EBF337CFFC0}"/>
          </ac:cxnSpMkLst>
        </pc:cxnChg>
        <pc:cxnChg chg="mod">
          <ac:chgData name="MARINHO-DA-SILVA Isabelle (renexter)" userId="fa8761ec-2d95-4f3d-938a-cbccd5b72267" providerId="ADAL" clId="{EC5D1A60-935B-46FE-9535-39AE8806D922}" dt="2023-11-26T23:03:02.834" v="2196" actId="164"/>
          <ac:cxnSpMkLst>
            <pc:docMk/>
            <pc:sldMk cId="1973142281" sldId="567"/>
            <ac:cxnSpMk id="8" creationId="{57E0F666-4F57-5CF9-FF6A-BE410CA264AA}"/>
          </ac:cxnSpMkLst>
        </pc:cxnChg>
        <pc:cxnChg chg="add del mod">
          <ac:chgData name="MARINHO-DA-SILVA Isabelle (renexter)" userId="fa8761ec-2d95-4f3d-938a-cbccd5b72267" providerId="ADAL" clId="{EC5D1A60-935B-46FE-9535-39AE8806D922}" dt="2023-11-27T12:06:23.943" v="3414" actId="478"/>
          <ac:cxnSpMkLst>
            <pc:docMk/>
            <pc:sldMk cId="1973142281" sldId="567"/>
            <ac:cxnSpMk id="15" creationId="{4666EA39-4F67-B547-2465-9CBE19D5C7CB}"/>
          </ac:cxnSpMkLst>
        </pc:cxnChg>
        <pc:cxnChg chg="mod">
          <ac:chgData name="MARINHO-DA-SILVA Isabelle (renexter)" userId="fa8761ec-2d95-4f3d-938a-cbccd5b72267" providerId="ADAL" clId="{EC5D1A60-935B-46FE-9535-39AE8806D922}" dt="2023-11-26T23:03:02.834" v="2196" actId="164"/>
          <ac:cxnSpMkLst>
            <pc:docMk/>
            <pc:sldMk cId="1973142281" sldId="567"/>
            <ac:cxnSpMk id="17" creationId="{F27F3A9D-10F5-BD34-6175-DB5BFCE888E7}"/>
          </ac:cxnSpMkLst>
        </pc:cxnChg>
        <pc:cxnChg chg="mod">
          <ac:chgData name="MARINHO-DA-SILVA Isabelle (renexter)" userId="fa8761ec-2d95-4f3d-938a-cbccd5b72267" providerId="ADAL" clId="{EC5D1A60-935B-46FE-9535-39AE8806D922}" dt="2023-11-26T23:03:02.834" v="2196" actId="164"/>
          <ac:cxnSpMkLst>
            <pc:docMk/>
            <pc:sldMk cId="1973142281" sldId="567"/>
            <ac:cxnSpMk id="18" creationId="{CA4F7040-136C-22B1-1C1E-C3373466C450}"/>
          </ac:cxnSpMkLst>
        </pc:cxnChg>
        <pc:cxnChg chg="mod">
          <ac:chgData name="MARINHO-DA-SILVA Isabelle (renexter)" userId="fa8761ec-2d95-4f3d-938a-cbccd5b72267" providerId="ADAL" clId="{EC5D1A60-935B-46FE-9535-39AE8806D922}" dt="2023-11-26T23:03:02.834" v="2196" actId="164"/>
          <ac:cxnSpMkLst>
            <pc:docMk/>
            <pc:sldMk cId="1973142281" sldId="567"/>
            <ac:cxnSpMk id="19" creationId="{2C04910F-0664-B036-D663-8252835E4973}"/>
          </ac:cxnSpMkLst>
        </pc:cxnChg>
        <pc:cxnChg chg="mod">
          <ac:chgData name="MARINHO-DA-SILVA Isabelle (renexter)" userId="fa8761ec-2d95-4f3d-938a-cbccd5b72267" providerId="ADAL" clId="{EC5D1A60-935B-46FE-9535-39AE8806D922}" dt="2023-11-26T23:03:02.834" v="2196" actId="164"/>
          <ac:cxnSpMkLst>
            <pc:docMk/>
            <pc:sldMk cId="1973142281" sldId="567"/>
            <ac:cxnSpMk id="20" creationId="{E1542210-136C-D124-ECE6-598AAE7430A4}"/>
          </ac:cxnSpMkLst>
        </pc:cxnChg>
        <pc:cxnChg chg="mod">
          <ac:chgData name="MARINHO-DA-SILVA Isabelle (renexter)" userId="fa8761ec-2d95-4f3d-938a-cbccd5b72267" providerId="ADAL" clId="{EC5D1A60-935B-46FE-9535-39AE8806D922}" dt="2023-11-26T23:03:02.834" v="2196" actId="164"/>
          <ac:cxnSpMkLst>
            <pc:docMk/>
            <pc:sldMk cId="1973142281" sldId="567"/>
            <ac:cxnSpMk id="21" creationId="{7FCF5E36-E6EB-0FEB-FBCC-4F7ED00F610A}"/>
          </ac:cxnSpMkLst>
        </pc:cxnChg>
        <pc:cxnChg chg="mod">
          <ac:chgData name="MARINHO-DA-SILVA Isabelle (renexter)" userId="fa8761ec-2d95-4f3d-938a-cbccd5b72267" providerId="ADAL" clId="{EC5D1A60-935B-46FE-9535-39AE8806D922}" dt="2023-11-27T00:24:13.379" v="2624" actId="1076"/>
          <ac:cxnSpMkLst>
            <pc:docMk/>
            <pc:sldMk cId="1973142281" sldId="567"/>
            <ac:cxnSpMk id="23" creationId="{C4F4E6E7-6BF4-C04F-D809-E839F247B099}"/>
          </ac:cxnSpMkLst>
        </pc:cxnChg>
        <pc:cxnChg chg="mod">
          <ac:chgData name="MARINHO-DA-SILVA Isabelle (renexter)" userId="fa8761ec-2d95-4f3d-938a-cbccd5b72267" providerId="ADAL" clId="{EC5D1A60-935B-46FE-9535-39AE8806D922}" dt="2023-11-26T23:03:13.489" v="2197" actId="164"/>
          <ac:cxnSpMkLst>
            <pc:docMk/>
            <pc:sldMk cId="1973142281" sldId="567"/>
            <ac:cxnSpMk id="25" creationId="{5F355C2B-409A-E2BC-1F20-6EB43D3E7347}"/>
          </ac:cxnSpMkLst>
        </pc:cxnChg>
        <pc:cxnChg chg="mod">
          <ac:chgData name="MARINHO-DA-SILVA Isabelle (renexter)" userId="fa8761ec-2d95-4f3d-938a-cbccd5b72267" providerId="ADAL" clId="{EC5D1A60-935B-46FE-9535-39AE8806D922}" dt="2023-11-26T23:03:13.489" v="2197" actId="164"/>
          <ac:cxnSpMkLst>
            <pc:docMk/>
            <pc:sldMk cId="1973142281" sldId="567"/>
            <ac:cxnSpMk id="26" creationId="{23E4C001-2D19-B025-775B-3BEFF32C0A7B}"/>
          </ac:cxnSpMkLst>
        </pc:cxnChg>
        <pc:cxnChg chg="mod">
          <ac:chgData name="MARINHO-DA-SILVA Isabelle (renexter)" userId="fa8761ec-2d95-4f3d-938a-cbccd5b72267" providerId="ADAL" clId="{EC5D1A60-935B-46FE-9535-39AE8806D922}" dt="2023-11-26T23:03:13.489" v="2197" actId="164"/>
          <ac:cxnSpMkLst>
            <pc:docMk/>
            <pc:sldMk cId="1973142281" sldId="567"/>
            <ac:cxnSpMk id="27" creationId="{2CBE45D1-9E8B-DAE2-9023-76B99BD0F338}"/>
          </ac:cxnSpMkLst>
        </pc:cxnChg>
        <pc:cxnChg chg="mod">
          <ac:chgData name="MARINHO-DA-SILVA Isabelle (renexter)" userId="fa8761ec-2d95-4f3d-938a-cbccd5b72267" providerId="ADAL" clId="{EC5D1A60-935B-46FE-9535-39AE8806D922}" dt="2023-11-26T23:03:13.489" v="2197" actId="164"/>
          <ac:cxnSpMkLst>
            <pc:docMk/>
            <pc:sldMk cId="1973142281" sldId="567"/>
            <ac:cxnSpMk id="28" creationId="{1431F992-AA0F-B801-AA4E-5E50CA731A18}"/>
          </ac:cxnSpMkLst>
        </pc:cxnChg>
        <pc:cxnChg chg="add del mod ord">
          <ac:chgData name="MARINHO-DA-SILVA Isabelle (renexter)" userId="fa8761ec-2d95-4f3d-938a-cbccd5b72267" providerId="ADAL" clId="{EC5D1A60-935B-46FE-9535-39AE8806D922}" dt="2023-11-27T00:25:43.413" v="2649" actId="478"/>
          <ac:cxnSpMkLst>
            <pc:docMk/>
            <pc:sldMk cId="1973142281" sldId="567"/>
            <ac:cxnSpMk id="31" creationId="{35541777-F462-6B81-B92B-10992C68F462}"/>
          </ac:cxnSpMkLst>
        </pc:cxnChg>
      </pc:sldChg>
      <pc:sldChg chg="addSp delSp modSp add mod">
        <pc:chgData name="MARINHO-DA-SILVA Isabelle (renexter)" userId="fa8761ec-2d95-4f3d-938a-cbccd5b72267" providerId="ADAL" clId="{EC5D1A60-935B-46FE-9535-39AE8806D922}" dt="2023-11-27T12:06:59.416" v="3415" actId="478"/>
        <pc:sldMkLst>
          <pc:docMk/>
          <pc:sldMk cId="419422267" sldId="568"/>
        </pc:sldMkLst>
        <pc:spChg chg="mod">
          <ac:chgData name="MARINHO-DA-SILVA Isabelle (renexter)" userId="fa8761ec-2d95-4f3d-938a-cbccd5b72267" providerId="ADAL" clId="{EC5D1A60-935B-46FE-9535-39AE8806D922}" dt="2023-11-27T00:11:52.693" v="2506" actId="1076"/>
          <ac:spMkLst>
            <pc:docMk/>
            <pc:sldMk cId="419422267" sldId="568"/>
            <ac:spMk id="3" creationId="{EAC864FD-163D-8215-D3BA-B4385357E450}"/>
          </ac:spMkLst>
        </pc:spChg>
        <pc:spChg chg="add del mod">
          <ac:chgData name="MARINHO-DA-SILVA Isabelle (renexter)" userId="fa8761ec-2d95-4f3d-938a-cbccd5b72267" providerId="ADAL" clId="{EC5D1A60-935B-46FE-9535-39AE8806D922}" dt="2023-11-27T12:06:59.416" v="3415" actId="478"/>
          <ac:spMkLst>
            <pc:docMk/>
            <pc:sldMk cId="419422267" sldId="568"/>
            <ac:spMk id="5" creationId="{CA4761FA-1915-B71A-F492-0CE1921C21B3}"/>
          </ac:spMkLst>
        </pc:spChg>
        <pc:spChg chg="add del mod">
          <ac:chgData name="MARINHO-DA-SILVA Isabelle (renexter)" userId="fa8761ec-2d95-4f3d-938a-cbccd5b72267" providerId="ADAL" clId="{EC5D1A60-935B-46FE-9535-39AE8806D922}" dt="2023-11-27T12:06:59.416" v="3415" actId="478"/>
          <ac:spMkLst>
            <pc:docMk/>
            <pc:sldMk cId="419422267" sldId="568"/>
            <ac:spMk id="6" creationId="{930A7AEC-43EA-E5FE-AEE4-AF2E320302FA}"/>
          </ac:spMkLst>
        </pc:spChg>
        <pc:picChg chg="add mod">
          <ac:chgData name="MARINHO-DA-SILVA Isabelle (renexter)" userId="fa8761ec-2d95-4f3d-938a-cbccd5b72267" providerId="ADAL" clId="{EC5D1A60-935B-46FE-9535-39AE8806D922}" dt="2023-11-27T00:09:06.393" v="2478"/>
          <ac:picMkLst>
            <pc:docMk/>
            <pc:sldMk cId="419422267" sldId="568"/>
            <ac:picMk id="4" creationId="{2BF908B0-3F3F-0299-4177-26D12BD667CE}"/>
          </ac:picMkLst>
        </pc:picChg>
      </pc:sldChg>
      <pc:sldChg chg="addSp modSp add">
        <pc:chgData name="MARINHO-DA-SILVA Isabelle (renexter)" userId="fa8761ec-2d95-4f3d-938a-cbccd5b72267" providerId="ADAL" clId="{EC5D1A60-935B-46FE-9535-39AE8806D922}" dt="2023-11-27T00:10:49.501" v="2500"/>
        <pc:sldMkLst>
          <pc:docMk/>
          <pc:sldMk cId="2230571819" sldId="569"/>
        </pc:sldMkLst>
        <pc:picChg chg="add mod">
          <ac:chgData name="MARINHO-DA-SILVA Isabelle (renexter)" userId="fa8761ec-2d95-4f3d-938a-cbccd5b72267" providerId="ADAL" clId="{EC5D1A60-935B-46FE-9535-39AE8806D922}" dt="2023-11-27T00:10:49.501" v="2500"/>
          <ac:picMkLst>
            <pc:docMk/>
            <pc:sldMk cId="2230571819" sldId="569"/>
            <ac:picMk id="4" creationId="{67284F0C-6875-5933-EF0B-3785F4FE3A95}"/>
          </ac:picMkLst>
        </pc:picChg>
      </pc:sldChg>
      <pc:sldChg chg="addSp delSp modSp add del mod setBg addAnim delAnim">
        <pc:chgData name="MARINHO-DA-SILVA Isabelle (renexter)" userId="fa8761ec-2d95-4f3d-938a-cbccd5b72267" providerId="ADAL" clId="{EC5D1A60-935B-46FE-9535-39AE8806D922}" dt="2023-11-27T11:49:23.245" v="3146" actId="47"/>
        <pc:sldMkLst>
          <pc:docMk/>
          <pc:sldMk cId="3089171104" sldId="570"/>
        </pc:sldMkLst>
        <pc:spChg chg="mod">
          <ac:chgData name="MARINHO-DA-SILVA Isabelle (renexter)" userId="fa8761ec-2d95-4f3d-938a-cbccd5b72267" providerId="ADAL" clId="{EC5D1A60-935B-46FE-9535-39AE8806D922}" dt="2023-11-27T11:38:21.079" v="2889" actId="1036"/>
          <ac:spMkLst>
            <pc:docMk/>
            <pc:sldMk cId="3089171104" sldId="570"/>
            <ac:spMk id="3" creationId="{F949AC59-EB33-6C5B-A557-BB050C067C4B}"/>
          </ac:spMkLst>
        </pc:spChg>
        <pc:spChg chg="del">
          <ac:chgData name="MARINHO-DA-SILVA Isabelle (renexter)" userId="fa8761ec-2d95-4f3d-938a-cbccd5b72267" providerId="ADAL" clId="{EC5D1A60-935B-46FE-9535-39AE8806D922}" dt="2023-11-27T00:14:03.671" v="2558" actId="478"/>
          <ac:spMkLst>
            <pc:docMk/>
            <pc:sldMk cId="3089171104" sldId="570"/>
            <ac:spMk id="10" creationId="{883978B9-A9DA-F761-CAA1-A71142902D86}"/>
          </ac:spMkLst>
        </pc:spChg>
        <pc:spChg chg="mod">
          <ac:chgData name="MARINHO-DA-SILVA Isabelle (renexter)" userId="fa8761ec-2d95-4f3d-938a-cbccd5b72267" providerId="ADAL" clId="{EC5D1A60-935B-46FE-9535-39AE8806D922}" dt="2023-11-27T11:38:34.778" v="2892" actId="1076"/>
          <ac:spMkLst>
            <pc:docMk/>
            <pc:sldMk cId="3089171104" sldId="570"/>
            <ac:spMk id="12" creationId="{8C3F88F9-6921-25FD-5887-BA7E56749432}"/>
          </ac:spMkLst>
        </pc:spChg>
        <pc:grpChg chg="mod">
          <ac:chgData name="MARINHO-DA-SILVA Isabelle (renexter)" userId="fa8761ec-2d95-4f3d-938a-cbccd5b72267" providerId="ADAL" clId="{EC5D1A60-935B-46FE-9535-39AE8806D922}" dt="2023-11-27T11:38:10.350" v="2885" actId="1076"/>
          <ac:grpSpMkLst>
            <pc:docMk/>
            <pc:sldMk cId="3089171104" sldId="570"/>
            <ac:grpSpMk id="2" creationId="{12E1FE66-EB56-93F3-B043-2446AD3C9AE1}"/>
          </ac:grpSpMkLst>
        </pc:grpChg>
        <pc:graphicFrameChg chg="add del mod ord modGraphic">
          <ac:chgData name="MARINHO-DA-SILVA Isabelle (renexter)" userId="fa8761ec-2d95-4f3d-938a-cbccd5b72267" providerId="ADAL" clId="{EC5D1A60-935B-46FE-9535-39AE8806D922}" dt="2023-11-27T00:20:00.940" v="2603" actId="478"/>
          <ac:graphicFrameMkLst>
            <pc:docMk/>
            <pc:sldMk cId="3089171104" sldId="570"/>
            <ac:graphicFrameMk id="4" creationId="{D7D7D5D9-614C-7C98-4239-1ABC7ED55D67}"/>
          </ac:graphicFrameMkLst>
        </pc:graphicFrameChg>
        <pc:graphicFrameChg chg="add del mod modGraphic">
          <ac:chgData name="MARINHO-DA-SILVA Isabelle (renexter)" userId="fa8761ec-2d95-4f3d-938a-cbccd5b72267" providerId="ADAL" clId="{EC5D1A60-935B-46FE-9535-39AE8806D922}" dt="2023-11-27T00:22:04.461" v="2611" actId="478"/>
          <ac:graphicFrameMkLst>
            <pc:docMk/>
            <pc:sldMk cId="3089171104" sldId="570"/>
            <ac:graphicFrameMk id="5" creationId="{3C6C4F91-55A6-4553-9586-F698C73AD22C}"/>
          </ac:graphicFrameMkLst>
        </pc:graphicFrameChg>
        <pc:graphicFrameChg chg="del">
          <ac:chgData name="MARINHO-DA-SILVA Isabelle (renexter)" userId="fa8761ec-2d95-4f3d-938a-cbccd5b72267" providerId="ADAL" clId="{EC5D1A60-935B-46FE-9535-39AE8806D922}" dt="2023-11-27T00:14:05.908" v="2559" actId="478"/>
          <ac:graphicFrameMkLst>
            <pc:docMk/>
            <pc:sldMk cId="3089171104" sldId="570"/>
            <ac:graphicFrameMk id="7" creationId="{953DBEB1-CAE3-57A3-7CAF-42506280FE10}"/>
          </ac:graphicFrameMkLst>
        </pc:graphicFrameChg>
        <pc:graphicFrameChg chg="del">
          <ac:chgData name="MARINHO-DA-SILVA Isabelle (renexter)" userId="fa8761ec-2d95-4f3d-938a-cbccd5b72267" providerId="ADAL" clId="{EC5D1A60-935B-46FE-9535-39AE8806D922}" dt="2023-11-27T00:14:05.908" v="2559" actId="478"/>
          <ac:graphicFrameMkLst>
            <pc:docMk/>
            <pc:sldMk cId="3089171104" sldId="570"/>
            <ac:graphicFrameMk id="209" creationId="{BB63340B-DAFF-A256-5992-E981948CD161}"/>
          </ac:graphicFrameMkLst>
        </pc:graphicFrameChg>
        <pc:picChg chg="add del mod">
          <ac:chgData name="MARINHO-DA-SILVA Isabelle (renexter)" userId="fa8761ec-2d95-4f3d-938a-cbccd5b72267" providerId="ADAL" clId="{EC5D1A60-935B-46FE-9535-39AE8806D922}" dt="2023-11-27T11:10:11.201" v="2727" actId="478"/>
          <ac:picMkLst>
            <pc:docMk/>
            <pc:sldMk cId="3089171104" sldId="570"/>
            <ac:picMk id="5" creationId="{856C6041-7C6A-F85A-DBA8-081AE22B6850}"/>
          </ac:picMkLst>
        </pc:picChg>
        <pc:picChg chg="del">
          <ac:chgData name="MARINHO-DA-SILVA Isabelle (renexter)" userId="fa8761ec-2d95-4f3d-938a-cbccd5b72267" providerId="ADAL" clId="{EC5D1A60-935B-46FE-9535-39AE8806D922}" dt="2023-11-27T00:14:08.564" v="2560" actId="478"/>
          <ac:picMkLst>
            <pc:docMk/>
            <pc:sldMk cId="3089171104" sldId="570"/>
            <ac:picMk id="207" creationId="{9F939ED6-856C-AE29-D270-60B3A41EE877}"/>
          </ac:picMkLst>
        </pc:picChg>
      </pc:sldChg>
      <pc:sldChg chg="delSp modSp add del mod">
        <pc:chgData name="MARINHO-DA-SILVA Isabelle (renexter)" userId="fa8761ec-2d95-4f3d-938a-cbccd5b72267" providerId="ADAL" clId="{EC5D1A60-935B-46FE-9535-39AE8806D922}" dt="2023-11-27T00:19:58.294" v="2602" actId="47"/>
        <pc:sldMkLst>
          <pc:docMk/>
          <pc:sldMk cId="800399288" sldId="571"/>
        </pc:sldMkLst>
        <pc:graphicFrameChg chg="del modGraphic">
          <ac:chgData name="MARINHO-DA-SILVA Isabelle (renexter)" userId="fa8761ec-2d95-4f3d-938a-cbccd5b72267" providerId="ADAL" clId="{EC5D1A60-935B-46FE-9535-39AE8806D922}" dt="2023-11-27T00:19:55.223" v="2601" actId="478"/>
          <ac:graphicFrameMkLst>
            <pc:docMk/>
            <pc:sldMk cId="800399288" sldId="571"/>
            <ac:graphicFrameMk id="4" creationId="{D7D7D5D9-614C-7C98-4239-1ABC7ED55D67}"/>
          </ac:graphicFrameMkLst>
        </pc:graphicFrameChg>
      </pc:sldChg>
      <pc:sldChg chg="modSp add del mod">
        <pc:chgData name="MARINHO-DA-SILVA Isabelle (renexter)" userId="fa8761ec-2d95-4f3d-938a-cbccd5b72267" providerId="ADAL" clId="{EC5D1A60-935B-46FE-9535-39AE8806D922}" dt="2023-11-27T00:21:57.951" v="2609" actId="47"/>
        <pc:sldMkLst>
          <pc:docMk/>
          <pc:sldMk cId="2567802522" sldId="571"/>
        </pc:sldMkLst>
        <pc:graphicFrameChg chg="modGraphic">
          <ac:chgData name="MARINHO-DA-SILVA Isabelle (renexter)" userId="fa8761ec-2d95-4f3d-938a-cbccd5b72267" providerId="ADAL" clId="{EC5D1A60-935B-46FE-9535-39AE8806D922}" dt="2023-11-27T00:21:30.996" v="2608" actId="339"/>
          <ac:graphicFrameMkLst>
            <pc:docMk/>
            <pc:sldMk cId="2567802522" sldId="571"/>
            <ac:graphicFrameMk id="5" creationId="{3C6C4F91-55A6-4553-9586-F698C73AD22C}"/>
          </ac:graphicFrameMkLst>
        </pc:graphicFrameChg>
      </pc:sldChg>
      <pc:sldChg chg="modSp add mod">
        <pc:chgData name="MARINHO-DA-SILVA Isabelle (renexter)" userId="fa8761ec-2d95-4f3d-938a-cbccd5b72267" providerId="ADAL" clId="{EC5D1A60-935B-46FE-9535-39AE8806D922}" dt="2023-11-27T16:48:31.635" v="5365" actId="14100"/>
        <pc:sldMkLst>
          <pc:docMk/>
          <pc:sldMk cId="3512285803" sldId="571"/>
        </pc:sldMkLst>
        <pc:spChg chg="mod">
          <ac:chgData name="MARINHO-DA-SILVA Isabelle (renexter)" userId="fa8761ec-2d95-4f3d-938a-cbccd5b72267" providerId="ADAL" clId="{EC5D1A60-935B-46FE-9535-39AE8806D922}" dt="2023-11-27T16:45:46.339" v="5215" actId="1076"/>
          <ac:spMkLst>
            <pc:docMk/>
            <pc:sldMk cId="3512285803" sldId="571"/>
            <ac:spMk id="2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6:46:03.765" v="5217" actId="1076"/>
          <ac:spMkLst>
            <pc:docMk/>
            <pc:sldMk cId="3512285803" sldId="571"/>
            <ac:spMk id="3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6:48:31.635" v="5365" actId="14100"/>
          <ac:spMkLst>
            <pc:docMk/>
            <pc:sldMk cId="3512285803" sldId="571"/>
            <ac:spMk id="4" creationId="{6450CB1E-16B3-82B6-5E60-362D14599AC4}"/>
          </ac:spMkLst>
        </pc:spChg>
      </pc:sldChg>
      <pc:sldChg chg="addSp delSp modSp add mod">
        <pc:chgData name="MARINHO-DA-SILVA Isabelle (renexter)" userId="fa8761ec-2d95-4f3d-938a-cbccd5b72267" providerId="ADAL" clId="{EC5D1A60-935B-46FE-9535-39AE8806D922}" dt="2023-11-27T19:46:09.188" v="7866" actId="1036"/>
        <pc:sldMkLst>
          <pc:docMk/>
          <pc:sldMk cId="4169721323" sldId="572"/>
        </pc:sldMkLst>
        <pc:spChg chg="del">
          <ac:chgData name="MARINHO-DA-SILVA Isabelle (renexter)" userId="fa8761ec-2d95-4f3d-938a-cbccd5b72267" providerId="ADAL" clId="{EC5D1A60-935B-46FE-9535-39AE8806D922}" dt="2023-11-27T19:45:55.541" v="7859" actId="478"/>
          <ac:spMkLst>
            <pc:docMk/>
            <pc:sldMk cId="4169721323" sldId="572"/>
            <ac:spMk id="2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9:46:04.074" v="7862" actId="14100"/>
          <ac:spMkLst>
            <pc:docMk/>
            <pc:sldMk cId="4169721323" sldId="572"/>
            <ac:spMk id="3" creationId="{509FBFCF-AE76-42BE-A813-D923EAF5FCD2}"/>
          </ac:spMkLst>
        </pc:spChg>
        <pc:spChg chg="mod">
          <ac:chgData name="MARINHO-DA-SILVA Isabelle (renexter)" userId="fa8761ec-2d95-4f3d-938a-cbccd5b72267" providerId="ADAL" clId="{EC5D1A60-935B-46FE-9535-39AE8806D922}" dt="2023-11-27T19:46:09.188" v="7866" actId="1036"/>
          <ac:spMkLst>
            <pc:docMk/>
            <pc:sldMk cId="4169721323" sldId="572"/>
            <ac:spMk id="6" creationId="{255436AD-30F6-EDAE-226A-0E9FF0527AE7}"/>
          </ac:spMkLst>
        </pc:spChg>
        <pc:spChg chg="mod">
          <ac:chgData name="MARINHO-DA-SILVA Isabelle (renexter)" userId="fa8761ec-2d95-4f3d-938a-cbccd5b72267" providerId="ADAL" clId="{EC5D1A60-935B-46FE-9535-39AE8806D922}" dt="2023-11-27T19:46:09.188" v="7866" actId="1036"/>
          <ac:spMkLst>
            <pc:docMk/>
            <pc:sldMk cId="4169721323" sldId="572"/>
            <ac:spMk id="7" creationId="{E39CB580-4E98-52B9-235A-5372E6F39A5E}"/>
          </ac:spMkLst>
        </pc:spChg>
        <pc:spChg chg="add del mod">
          <ac:chgData name="MARINHO-DA-SILVA Isabelle (renexter)" userId="fa8761ec-2d95-4f3d-938a-cbccd5b72267" providerId="ADAL" clId="{EC5D1A60-935B-46FE-9535-39AE8806D922}" dt="2023-11-27T19:45:59.937" v="7861" actId="478"/>
          <ac:spMkLst>
            <pc:docMk/>
            <pc:sldMk cId="4169721323" sldId="572"/>
            <ac:spMk id="9" creationId="{5CBDAB85-8604-BA63-114A-FE1849103676}"/>
          </ac:spMkLst>
        </pc:spChg>
        <pc:grpChg chg="add mod">
          <ac:chgData name="MARINHO-DA-SILVA Isabelle (renexter)" userId="fa8761ec-2d95-4f3d-938a-cbccd5b72267" providerId="ADAL" clId="{EC5D1A60-935B-46FE-9535-39AE8806D922}" dt="2023-11-27T19:45:24.311" v="7839"/>
          <ac:grpSpMkLst>
            <pc:docMk/>
            <pc:sldMk cId="4169721323" sldId="572"/>
            <ac:grpSpMk id="5" creationId="{AC1FC21F-5391-A0FA-1259-317650DAEC8D}"/>
          </ac:grpSpMkLst>
        </pc:grpChg>
      </pc:sldChg>
      <pc:sldChg chg="addSp delSp modSp add mod modAnim">
        <pc:chgData name="MARINHO-DA-SILVA Isabelle (renexter)" userId="fa8761ec-2d95-4f3d-938a-cbccd5b72267" providerId="ADAL" clId="{EC5D1A60-935B-46FE-9535-39AE8806D922}" dt="2023-11-27T19:47:15.327" v="7895" actId="571"/>
        <pc:sldMkLst>
          <pc:docMk/>
          <pc:sldMk cId="3602285566" sldId="573"/>
        </pc:sldMkLst>
        <pc:spChg chg="del mod">
          <ac:chgData name="MARINHO-DA-SILVA Isabelle (renexter)" userId="fa8761ec-2d95-4f3d-938a-cbccd5b72267" providerId="ADAL" clId="{EC5D1A60-935B-46FE-9535-39AE8806D922}" dt="2023-11-27T19:46:36.042" v="7868" actId="478"/>
          <ac:spMkLst>
            <pc:docMk/>
            <pc:sldMk cId="3602285566" sldId="573"/>
            <ac:spMk id="2" creationId="{00000000-0000-0000-0000-000000000000}"/>
          </ac:spMkLst>
        </pc:spChg>
        <pc:spChg chg="add del mod">
          <ac:chgData name="MARINHO-DA-SILVA Isabelle (renexter)" userId="fa8761ec-2d95-4f3d-938a-cbccd5b72267" providerId="ADAL" clId="{EC5D1A60-935B-46FE-9535-39AE8806D922}" dt="2023-11-27T19:46:39.112" v="7869" actId="478"/>
          <ac:spMkLst>
            <pc:docMk/>
            <pc:sldMk cId="3602285566" sldId="573"/>
            <ac:spMk id="6" creationId="{FA63E7CE-F90F-E069-EAC1-4D731B4A10DE}"/>
          </ac:spMkLst>
        </pc:spChg>
        <pc:spChg chg="add mod">
          <ac:chgData name="MARINHO-DA-SILVA Isabelle (renexter)" userId="fa8761ec-2d95-4f3d-938a-cbccd5b72267" providerId="ADAL" clId="{EC5D1A60-935B-46FE-9535-39AE8806D922}" dt="2023-11-27T19:46:39.798" v="7870"/>
          <ac:spMkLst>
            <pc:docMk/>
            <pc:sldMk cId="3602285566" sldId="573"/>
            <ac:spMk id="7" creationId="{EFBC9BC0-EBFB-98A7-051D-DEBE264DEB02}"/>
          </ac:spMkLst>
        </pc:spChg>
        <pc:spChg chg="mod">
          <ac:chgData name="MARINHO-DA-SILVA Isabelle (renexter)" userId="fa8761ec-2d95-4f3d-938a-cbccd5b72267" providerId="ADAL" clId="{EC5D1A60-935B-46FE-9535-39AE8806D922}" dt="2023-11-27T19:46:51.600" v="7891" actId="14100"/>
          <ac:spMkLst>
            <pc:docMk/>
            <pc:sldMk cId="3602285566" sldId="573"/>
            <ac:spMk id="9" creationId="{9ED37BF8-DEEC-0A33-C20A-86A69B669BB9}"/>
          </ac:spMkLst>
        </pc:spChg>
        <pc:spChg chg="mod">
          <ac:chgData name="MARINHO-DA-SILVA Isabelle (renexter)" userId="fa8761ec-2d95-4f3d-938a-cbccd5b72267" providerId="ADAL" clId="{EC5D1A60-935B-46FE-9535-39AE8806D922}" dt="2023-11-27T19:46:39.798" v="7870"/>
          <ac:spMkLst>
            <pc:docMk/>
            <pc:sldMk cId="3602285566" sldId="573"/>
            <ac:spMk id="10" creationId="{A45BECDE-A024-25C7-F001-B73D12A03E6E}"/>
          </ac:spMkLst>
        </pc:spChg>
        <pc:spChg chg="add mod">
          <ac:chgData name="MARINHO-DA-SILVA Isabelle (renexter)" userId="fa8761ec-2d95-4f3d-938a-cbccd5b72267" providerId="ADAL" clId="{EC5D1A60-935B-46FE-9535-39AE8806D922}" dt="2023-11-27T19:47:15.327" v="7895" actId="571"/>
          <ac:spMkLst>
            <pc:docMk/>
            <pc:sldMk cId="3602285566" sldId="573"/>
            <ac:spMk id="11" creationId="{9DAD07C5-ED67-74E5-BA59-2C2BA710998A}"/>
          </ac:spMkLst>
        </pc:spChg>
        <pc:spChg chg="mod">
          <ac:chgData name="MARINHO-DA-SILVA Isabelle (renexter)" userId="fa8761ec-2d95-4f3d-938a-cbccd5b72267" providerId="ADAL" clId="{EC5D1A60-935B-46FE-9535-39AE8806D922}" dt="2023-11-27T19:47:15.327" v="7895" actId="571"/>
          <ac:spMkLst>
            <pc:docMk/>
            <pc:sldMk cId="3602285566" sldId="573"/>
            <ac:spMk id="13" creationId="{97A6DDBB-F93F-7D55-43E8-5291CA7A361F}"/>
          </ac:spMkLst>
        </pc:spChg>
        <pc:spChg chg="mod">
          <ac:chgData name="MARINHO-DA-SILVA Isabelle (renexter)" userId="fa8761ec-2d95-4f3d-938a-cbccd5b72267" providerId="ADAL" clId="{EC5D1A60-935B-46FE-9535-39AE8806D922}" dt="2023-11-27T19:47:15.327" v="7895" actId="571"/>
          <ac:spMkLst>
            <pc:docMk/>
            <pc:sldMk cId="3602285566" sldId="573"/>
            <ac:spMk id="14" creationId="{DB095F7E-E918-8A71-7589-D9CDE99A4E29}"/>
          </ac:spMkLst>
        </pc:spChg>
        <pc:grpChg chg="add mod">
          <ac:chgData name="MARINHO-DA-SILVA Isabelle (renexter)" userId="fa8761ec-2d95-4f3d-938a-cbccd5b72267" providerId="ADAL" clId="{EC5D1A60-935B-46FE-9535-39AE8806D922}" dt="2023-11-27T19:46:39.798" v="7870"/>
          <ac:grpSpMkLst>
            <pc:docMk/>
            <pc:sldMk cId="3602285566" sldId="573"/>
            <ac:grpSpMk id="8" creationId="{7D5D01F0-B15E-421B-23F8-818B222B385F}"/>
          </ac:grpSpMkLst>
        </pc:grpChg>
        <pc:grpChg chg="add mod">
          <ac:chgData name="MARINHO-DA-SILVA Isabelle (renexter)" userId="fa8761ec-2d95-4f3d-938a-cbccd5b72267" providerId="ADAL" clId="{EC5D1A60-935B-46FE-9535-39AE8806D922}" dt="2023-11-27T19:47:15.327" v="7895" actId="571"/>
          <ac:grpSpMkLst>
            <pc:docMk/>
            <pc:sldMk cId="3602285566" sldId="573"/>
            <ac:grpSpMk id="12" creationId="{EAA44C31-39E7-0926-25D0-B15EB5DA2DB1}"/>
          </ac:grpSpMkLst>
        </pc:grpChg>
        <pc:picChg chg="mod modCrop">
          <ac:chgData name="MARINHO-DA-SILVA Isabelle (renexter)" userId="fa8761ec-2d95-4f3d-938a-cbccd5b72267" providerId="ADAL" clId="{EC5D1A60-935B-46FE-9535-39AE8806D922}" dt="2023-11-27T00:35:14.542" v="2698" actId="732"/>
          <ac:picMkLst>
            <pc:docMk/>
            <pc:sldMk cId="3602285566" sldId="573"/>
            <ac:picMk id="3" creationId="{00000000-0000-0000-0000-000000000000}"/>
          </ac:picMkLst>
        </pc:picChg>
      </pc:sldChg>
      <pc:sldChg chg="addSp delSp modSp add mod">
        <pc:chgData name="MARINHO-DA-SILVA Isabelle (renexter)" userId="fa8761ec-2d95-4f3d-938a-cbccd5b72267" providerId="ADAL" clId="{EC5D1A60-935B-46FE-9535-39AE8806D922}" dt="2023-11-27T19:49:26.904" v="7935" actId="27636"/>
        <pc:sldMkLst>
          <pc:docMk/>
          <pc:sldMk cId="2399428118" sldId="574"/>
        </pc:sldMkLst>
        <pc:spChg chg="del">
          <ac:chgData name="MARINHO-DA-SILVA Isabelle (renexter)" userId="fa8761ec-2d95-4f3d-938a-cbccd5b72267" providerId="ADAL" clId="{EC5D1A60-935B-46FE-9535-39AE8806D922}" dt="2023-11-27T19:47:56.677" v="7897" actId="478"/>
          <ac:spMkLst>
            <pc:docMk/>
            <pc:sldMk cId="2399428118" sldId="574"/>
            <ac:spMk id="2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9:49:26.904" v="7935" actId="27636"/>
          <ac:spMkLst>
            <pc:docMk/>
            <pc:sldMk cId="2399428118" sldId="574"/>
            <ac:spMk id="4" creationId="{00000000-0000-0000-0000-000000000000}"/>
          </ac:spMkLst>
        </pc:spChg>
        <pc:spChg chg="add mod">
          <ac:chgData name="MARINHO-DA-SILVA Isabelle (renexter)" userId="fa8761ec-2d95-4f3d-938a-cbccd5b72267" providerId="ADAL" clId="{EC5D1A60-935B-46FE-9535-39AE8806D922}" dt="2023-11-27T19:47:56.677" v="7897" actId="478"/>
          <ac:spMkLst>
            <pc:docMk/>
            <pc:sldMk cId="2399428118" sldId="574"/>
            <ac:spMk id="5" creationId="{295337E0-F4A3-D2E5-296C-332BDC374025}"/>
          </ac:spMkLst>
        </pc:spChg>
        <pc:spChg chg="add mod">
          <ac:chgData name="MARINHO-DA-SILVA Isabelle (renexter)" userId="fa8761ec-2d95-4f3d-938a-cbccd5b72267" providerId="ADAL" clId="{EC5D1A60-935B-46FE-9535-39AE8806D922}" dt="2023-11-27T19:48:13.031" v="7919" actId="1076"/>
          <ac:spMkLst>
            <pc:docMk/>
            <pc:sldMk cId="2399428118" sldId="574"/>
            <ac:spMk id="6" creationId="{1843D0CA-B9F8-0DC0-B88F-350BF37A9D00}"/>
          </ac:spMkLst>
        </pc:spChg>
        <pc:spChg chg="mod">
          <ac:chgData name="MARINHO-DA-SILVA Isabelle (renexter)" userId="fa8761ec-2d95-4f3d-938a-cbccd5b72267" providerId="ADAL" clId="{EC5D1A60-935B-46FE-9535-39AE8806D922}" dt="2023-11-27T19:48:07.593" v="7918" actId="20577"/>
          <ac:spMkLst>
            <pc:docMk/>
            <pc:sldMk cId="2399428118" sldId="574"/>
            <ac:spMk id="8" creationId="{4B4CD10F-03AC-3D4F-0ED5-4D21181563DB}"/>
          </ac:spMkLst>
        </pc:spChg>
        <pc:spChg chg="mod">
          <ac:chgData name="MARINHO-DA-SILVA Isabelle (renexter)" userId="fa8761ec-2d95-4f3d-938a-cbccd5b72267" providerId="ADAL" clId="{EC5D1A60-935B-46FE-9535-39AE8806D922}" dt="2023-11-27T19:48:00.384" v="7900" actId="20577"/>
          <ac:spMkLst>
            <pc:docMk/>
            <pc:sldMk cId="2399428118" sldId="574"/>
            <ac:spMk id="9" creationId="{69A4244B-BE28-07AB-F748-5A1ABFBFB54D}"/>
          </ac:spMkLst>
        </pc:spChg>
        <pc:grpChg chg="add mod">
          <ac:chgData name="MARINHO-DA-SILVA Isabelle (renexter)" userId="fa8761ec-2d95-4f3d-938a-cbccd5b72267" providerId="ADAL" clId="{EC5D1A60-935B-46FE-9535-39AE8806D922}" dt="2023-11-27T19:47:57.173" v="7898"/>
          <ac:grpSpMkLst>
            <pc:docMk/>
            <pc:sldMk cId="2399428118" sldId="574"/>
            <ac:grpSpMk id="7" creationId="{FB0736D8-F53D-7C16-6BCD-8D1FBE7074A2}"/>
          </ac:grpSpMkLst>
        </pc:grpChg>
      </pc:sldChg>
      <pc:sldChg chg="addSp delSp modSp add mod">
        <pc:chgData name="MARINHO-DA-SILVA Isabelle (renexter)" userId="fa8761ec-2d95-4f3d-938a-cbccd5b72267" providerId="ADAL" clId="{EC5D1A60-935B-46FE-9535-39AE8806D922}" dt="2023-11-27T19:51:34.128" v="7975" actId="114"/>
        <pc:sldMkLst>
          <pc:docMk/>
          <pc:sldMk cId="2912542586" sldId="575"/>
        </pc:sldMkLst>
        <pc:spChg chg="del mod">
          <ac:chgData name="MARINHO-DA-SILVA Isabelle (renexter)" userId="fa8761ec-2d95-4f3d-938a-cbccd5b72267" providerId="ADAL" clId="{EC5D1A60-935B-46FE-9535-39AE8806D922}" dt="2023-11-27T19:50:16.077" v="7937" actId="478"/>
          <ac:spMkLst>
            <pc:docMk/>
            <pc:sldMk cId="2912542586" sldId="575"/>
            <ac:spMk id="2" creationId="{00000000-0000-0000-0000-000000000000}"/>
          </ac:spMkLst>
        </pc:spChg>
        <pc:spChg chg="mod">
          <ac:chgData name="MARINHO-DA-SILVA Isabelle (renexter)" userId="fa8761ec-2d95-4f3d-938a-cbccd5b72267" providerId="ADAL" clId="{EC5D1A60-935B-46FE-9535-39AE8806D922}" dt="2023-11-27T19:51:34.128" v="7975" actId="114"/>
          <ac:spMkLst>
            <pc:docMk/>
            <pc:sldMk cId="2912542586" sldId="575"/>
            <ac:spMk id="4" creationId="{00000000-0000-0000-0000-000000000000}"/>
          </ac:spMkLst>
        </pc:spChg>
        <pc:spChg chg="add del mod">
          <ac:chgData name="MARINHO-DA-SILVA Isabelle (renexter)" userId="fa8761ec-2d95-4f3d-938a-cbccd5b72267" providerId="ADAL" clId="{EC5D1A60-935B-46FE-9535-39AE8806D922}" dt="2023-11-27T19:50:18.378" v="7938" actId="478"/>
          <ac:spMkLst>
            <pc:docMk/>
            <pc:sldMk cId="2912542586" sldId="575"/>
            <ac:spMk id="5" creationId="{42FEDACD-AC53-9E0E-9BF1-00283DB4B09C}"/>
          </ac:spMkLst>
        </pc:spChg>
        <pc:spChg chg="add mod">
          <ac:chgData name="MARINHO-DA-SILVA Isabelle (renexter)" userId="fa8761ec-2d95-4f3d-938a-cbccd5b72267" providerId="ADAL" clId="{EC5D1A60-935B-46FE-9535-39AE8806D922}" dt="2023-11-27T19:50:19.141" v="7939"/>
          <ac:spMkLst>
            <pc:docMk/>
            <pc:sldMk cId="2912542586" sldId="575"/>
            <ac:spMk id="6" creationId="{A7B28599-16AA-D6A9-DCA8-AEE64C7F828A}"/>
          </ac:spMkLst>
        </pc:spChg>
        <pc:spChg chg="mod">
          <ac:chgData name="MARINHO-DA-SILVA Isabelle (renexter)" userId="fa8761ec-2d95-4f3d-938a-cbccd5b72267" providerId="ADAL" clId="{EC5D1A60-935B-46FE-9535-39AE8806D922}" dt="2023-11-27T19:50:27.229" v="7959" actId="20577"/>
          <ac:spMkLst>
            <pc:docMk/>
            <pc:sldMk cId="2912542586" sldId="575"/>
            <ac:spMk id="8" creationId="{9D6DC6CB-6645-826A-C0A4-57A5ABFF9D76}"/>
          </ac:spMkLst>
        </pc:spChg>
        <pc:spChg chg="mod">
          <ac:chgData name="MARINHO-DA-SILVA Isabelle (renexter)" userId="fa8761ec-2d95-4f3d-938a-cbccd5b72267" providerId="ADAL" clId="{EC5D1A60-935B-46FE-9535-39AE8806D922}" dt="2023-11-27T19:50:21.745" v="7941" actId="20577"/>
          <ac:spMkLst>
            <pc:docMk/>
            <pc:sldMk cId="2912542586" sldId="575"/>
            <ac:spMk id="9" creationId="{F76095DF-5564-AE9C-00C3-7E4ACACDDF31}"/>
          </ac:spMkLst>
        </pc:spChg>
        <pc:grpChg chg="add mod">
          <ac:chgData name="MARINHO-DA-SILVA Isabelle (renexter)" userId="fa8761ec-2d95-4f3d-938a-cbccd5b72267" providerId="ADAL" clId="{EC5D1A60-935B-46FE-9535-39AE8806D922}" dt="2023-11-27T19:50:19.141" v="7939"/>
          <ac:grpSpMkLst>
            <pc:docMk/>
            <pc:sldMk cId="2912542586" sldId="575"/>
            <ac:grpSpMk id="7" creationId="{9D3CEE3B-C9C5-7F43-AA3C-9E1C80151F66}"/>
          </ac:grpSpMkLst>
        </pc:grpChg>
      </pc:sldChg>
      <pc:sldChg chg="modSp add mod">
        <pc:chgData name="MARINHO-DA-SILVA Isabelle (renexter)" userId="fa8761ec-2d95-4f3d-938a-cbccd5b72267" providerId="ADAL" clId="{EC5D1A60-935B-46FE-9535-39AE8806D922}" dt="2023-11-27T00:36:03.601" v="2700" actId="20577"/>
        <pc:sldMkLst>
          <pc:docMk/>
          <pc:sldMk cId="1538754982" sldId="576"/>
        </pc:sldMkLst>
        <pc:spChg chg="mod">
          <ac:chgData name="MARINHO-DA-SILVA Isabelle (renexter)" userId="fa8761ec-2d95-4f3d-938a-cbccd5b72267" providerId="ADAL" clId="{EC5D1A60-935B-46FE-9535-39AE8806D922}" dt="2023-11-27T00:36:03.601" v="2700" actId="20577"/>
          <ac:spMkLst>
            <pc:docMk/>
            <pc:sldMk cId="1538754982" sldId="576"/>
            <ac:spMk id="2" creationId="{00000000-0000-0000-0000-000000000000}"/>
          </ac:spMkLst>
        </pc:spChg>
      </pc:sldChg>
      <pc:sldChg chg="addSp delSp modSp add del mod modTransition addAnim delAnim modAnim">
        <pc:chgData name="MARINHO-DA-SILVA Isabelle (renexter)" userId="fa8761ec-2d95-4f3d-938a-cbccd5b72267" providerId="ADAL" clId="{EC5D1A60-935B-46FE-9535-39AE8806D922}" dt="2023-11-27T11:56:04.696" v="3300" actId="47"/>
        <pc:sldMkLst>
          <pc:docMk/>
          <pc:sldMk cId="3021004727" sldId="577"/>
        </pc:sldMkLst>
        <pc:spChg chg="add mod">
          <ac:chgData name="MARINHO-DA-SILVA Isabelle (renexter)" userId="fa8761ec-2d95-4f3d-938a-cbccd5b72267" providerId="ADAL" clId="{EC5D1A60-935B-46FE-9535-39AE8806D922}" dt="2023-11-27T11:46:29.842" v="3139"/>
          <ac:spMkLst>
            <pc:docMk/>
            <pc:sldMk cId="3021004727" sldId="577"/>
            <ac:spMk id="2" creationId="{E746392B-C572-5993-07AD-23D28C8A9393}"/>
          </ac:spMkLst>
        </pc:spChg>
        <pc:spChg chg="add mod ord">
          <ac:chgData name="MARINHO-DA-SILVA Isabelle (renexter)" userId="fa8761ec-2d95-4f3d-938a-cbccd5b72267" providerId="ADAL" clId="{EC5D1A60-935B-46FE-9535-39AE8806D922}" dt="2023-11-27T11:52:00.665" v="3272" actId="167"/>
          <ac:spMkLst>
            <pc:docMk/>
            <pc:sldMk cId="3021004727" sldId="577"/>
            <ac:spMk id="3" creationId="{C8816924-44C5-948D-3CB7-5C114C7BFA53}"/>
          </ac:spMkLst>
        </pc:spChg>
        <pc:spChg chg="add del mod ord">
          <ac:chgData name="MARINHO-DA-SILVA Isabelle (renexter)" userId="fa8761ec-2d95-4f3d-938a-cbccd5b72267" providerId="ADAL" clId="{EC5D1A60-935B-46FE-9535-39AE8806D922}" dt="2023-11-27T11:51:41.397" v="3259"/>
          <ac:spMkLst>
            <pc:docMk/>
            <pc:sldMk cId="3021004727" sldId="577"/>
            <ac:spMk id="4" creationId="{58A9C0ED-FE21-296F-E2FF-8DF20D277FA2}"/>
          </ac:spMkLst>
        </pc:spChg>
        <pc:spChg chg="add del mod">
          <ac:chgData name="MARINHO-DA-SILVA Isabelle (renexter)" userId="fa8761ec-2d95-4f3d-938a-cbccd5b72267" providerId="ADAL" clId="{EC5D1A60-935B-46FE-9535-39AE8806D922}" dt="2023-11-27T11:45:09.635" v="3083" actId="478"/>
          <ac:spMkLst>
            <pc:docMk/>
            <pc:sldMk cId="3021004727" sldId="577"/>
            <ac:spMk id="13" creationId="{45D7FCD1-425E-CAF1-D669-870B13727172}"/>
          </ac:spMkLst>
        </pc:spChg>
        <pc:spChg chg="del mod">
          <ac:chgData name="MARINHO-DA-SILVA Isabelle (renexter)" userId="fa8761ec-2d95-4f3d-938a-cbccd5b72267" providerId="ADAL" clId="{EC5D1A60-935B-46FE-9535-39AE8806D922}" dt="2023-11-27T11:45:09.635" v="3083" actId="478"/>
          <ac:spMkLst>
            <pc:docMk/>
            <pc:sldMk cId="3021004727" sldId="577"/>
            <ac:spMk id="16" creationId="{A9066DBA-71B0-3A36-2C64-8EC3822FBF5B}"/>
          </ac:spMkLst>
        </pc:spChg>
        <pc:spChg chg="mod ord">
          <ac:chgData name="MARINHO-DA-SILVA Isabelle (renexter)" userId="fa8761ec-2d95-4f3d-938a-cbccd5b72267" providerId="ADAL" clId="{EC5D1A60-935B-46FE-9535-39AE8806D922}" dt="2023-11-27T11:49:58.319" v="3152" actId="1076"/>
          <ac:spMkLst>
            <pc:docMk/>
            <pc:sldMk cId="3021004727" sldId="577"/>
            <ac:spMk id="24" creationId="{0116FB85-11D2-857A-90DA-E4B7F58F0E38}"/>
          </ac:spMkLst>
        </pc:spChg>
        <pc:picChg chg="add del mod">
          <ac:chgData name="MARINHO-DA-SILVA Isabelle (renexter)" userId="fa8761ec-2d95-4f3d-938a-cbccd5b72267" providerId="ADAL" clId="{EC5D1A60-935B-46FE-9535-39AE8806D922}" dt="2023-11-27T11:45:09.635" v="3083" actId="478"/>
          <ac:picMkLst>
            <pc:docMk/>
            <pc:sldMk cId="3021004727" sldId="577"/>
            <ac:picMk id="7" creationId="{BE57847B-FD29-1F83-22BB-469E976029EA}"/>
          </ac:picMkLst>
        </pc:picChg>
        <pc:picChg chg="del">
          <ac:chgData name="MARINHO-DA-SILVA Isabelle (renexter)" userId="fa8761ec-2d95-4f3d-938a-cbccd5b72267" providerId="ADAL" clId="{EC5D1A60-935B-46FE-9535-39AE8806D922}" dt="2023-11-27T11:45:09.635" v="3083" actId="478"/>
          <ac:picMkLst>
            <pc:docMk/>
            <pc:sldMk cId="3021004727" sldId="577"/>
            <ac:picMk id="11" creationId="{A7BDDF2E-7CEC-6001-C356-7FFA1972AAA2}"/>
          </ac:picMkLst>
        </pc:picChg>
      </pc:sldChg>
      <pc:sldChg chg="addSp delSp modSp add del mod addAnim delAnim modAnim">
        <pc:chgData name="MARINHO-DA-SILVA Isabelle (renexter)" userId="fa8761ec-2d95-4f3d-938a-cbccd5b72267" providerId="ADAL" clId="{EC5D1A60-935B-46FE-9535-39AE8806D922}" dt="2023-11-27T11:56:08.488" v="3301" actId="47"/>
        <pc:sldMkLst>
          <pc:docMk/>
          <pc:sldMk cId="2304806406" sldId="578"/>
        </pc:sldMkLst>
        <pc:spChg chg="add del mod ord">
          <ac:chgData name="MARINHO-DA-SILVA Isabelle (renexter)" userId="fa8761ec-2d95-4f3d-938a-cbccd5b72267" providerId="ADAL" clId="{EC5D1A60-935B-46FE-9535-39AE8806D922}" dt="2023-11-27T11:45:38.854" v="3103" actId="478"/>
          <ac:spMkLst>
            <pc:docMk/>
            <pc:sldMk cId="2304806406" sldId="578"/>
            <ac:spMk id="2" creationId="{851B8AAB-2DFA-E348-B4E6-3DB1CA8331DB}"/>
          </ac:spMkLst>
        </pc:spChg>
        <pc:spChg chg="add mod">
          <ac:chgData name="MARINHO-DA-SILVA Isabelle (renexter)" userId="fa8761ec-2d95-4f3d-938a-cbccd5b72267" providerId="ADAL" clId="{EC5D1A60-935B-46FE-9535-39AE8806D922}" dt="2023-11-27T11:46:31.191" v="3140"/>
          <ac:spMkLst>
            <pc:docMk/>
            <pc:sldMk cId="2304806406" sldId="578"/>
            <ac:spMk id="3" creationId="{B5FF7B8E-B403-1005-03BB-E8A7CA76B684}"/>
          </ac:spMkLst>
        </pc:spChg>
        <pc:spChg chg="add del mod ord">
          <ac:chgData name="MARINHO-DA-SILVA Isabelle (renexter)" userId="fa8761ec-2d95-4f3d-938a-cbccd5b72267" providerId="ADAL" clId="{EC5D1A60-935B-46FE-9535-39AE8806D922}" dt="2023-11-27T11:51:47.724" v="3271"/>
          <ac:spMkLst>
            <pc:docMk/>
            <pc:sldMk cId="2304806406" sldId="578"/>
            <ac:spMk id="4" creationId="{E8CD975A-A671-4821-63A5-3BA9CCEDC892}"/>
          </ac:spMkLst>
        </pc:spChg>
        <pc:spChg chg="add del">
          <ac:chgData name="MARINHO-DA-SILVA Isabelle (renexter)" userId="fa8761ec-2d95-4f3d-938a-cbccd5b72267" providerId="ADAL" clId="{EC5D1A60-935B-46FE-9535-39AE8806D922}" dt="2023-11-27T11:47:20.379" v="3144" actId="478"/>
          <ac:spMkLst>
            <pc:docMk/>
            <pc:sldMk cId="2304806406" sldId="578"/>
            <ac:spMk id="16" creationId="{A9066DBA-71B0-3A36-2C64-8EC3822FBF5B}"/>
          </ac:spMkLst>
        </pc:spChg>
        <pc:spChg chg="ord">
          <ac:chgData name="MARINHO-DA-SILVA Isabelle (renexter)" userId="fa8761ec-2d95-4f3d-938a-cbccd5b72267" providerId="ADAL" clId="{EC5D1A60-935B-46FE-9535-39AE8806D922}" dt="2023-11-27T11:52:21.907" v="3275" actId="167"/>
          <ac:spMkLst>
            <pc:docMk/>
            <pc:sldMk cId="2304806406" sldId="578"/>
            <ac:spMk id="24" creationId="{0116FB85-11D2-857A-90DA-E4B7F58F0E38}"/>
          </ac:spMkLst>
        </pc:spChg>
        <pc:spChg chg="mod">
          <ac:chgData name="MARINHO-DA-SILVA Isabelle (renexter)" userId="fa8761ec-2d95-4f3d-938a-cbccd5b72267" providerId="ADAL" clId="{EC5D1A60-935B-46FE-9535-39AE8806D922}" dt="2023-11-27T11:53:48.494" v="3277" actId="14100"/>
          <ac:spMkLst>
            <pc:docMk/>
            <pc:sldMk cId="2304806406" sldId="578"/>
            <ac:spMk id="27" creationId="{2FD8871E-1588-C3C9-BB3B-FD1AC56A1FBD}"/>
          </ac:spMkLst>
        </pc:spChg>
        <pc:picChg chg="add del">
          <ac:chgData name="MARINHO-DA-SILVA Isabelle (renexter)" userId="fa8761ec-2d95-4f3d-938a-cbccd5b72267" providerId="ADAL" clId="{EC5D1A60-935B-46FE-9535-39AE8806D922}" dt="2023-11-27T11:47:20.379" v="3144" actId="478"/>
          <ac:picMkLst>
            <pc:docMk/>
            <pc:sldMk cId="2304806406" sldId="578"/>
            <ac:picMk id="11" creationId="{A7BDDF2E-7CEC-6001-C356-7FFA1972AAA2}"/>
          </ac:picMkLst>
        </pc:picChg>
      </pc:sldChg>
      <pc:sldChg chg="add del">
        <pc:chgData name="MARINHO-DA-SILVA Isabelle (renexter)" userId="fa8761ec-2d95-4f3d-938a-cbccd5b72267" providerId="ADAL" clId="{EC5D1A60-935B-46FE-9535-39AE8806D922}" dt="2023-11-27T11:45:57.362" v="3109" actId="47"/>
        <pc:sldMkLst>
          <pc:docMk/>
          <pc:sldMk cId="1397985092" sldId="579"/>
        </pc:sldMkLst>
      </pc:sldChg>
      <pc:sldChg chg="addSp delSp modSp add mod modAnim">
        <pc:chgData name="MARINHO-DA-SILVA Isabelle (renexter)" userId="fa8761ec-2d95-4f3d-938a-cbccd5b72267" providerId="ADAL" clId="{EC5D1A60-935B-46FE-9535-39AE8806D922}" dt="2023-11-27T13:00:47.554" v="3742" actId="14861"/>
        <pc:sldMkLst>
          <pc:docMk/>
          <pc:sldMk cId="73954570" sldId="580"/>
        </pc:sldMkLst>
        <pc:spChg chg="mod ord">
          <ac:chgData name="MARINHO-DA-SILVA Isabelle (renexter)" userId="fa8761ec-2d95-4f3d-938a-cbccd5b72267" providerId="ADAL" clId="{EC5D1A60-935B-46FE-9535-39AE8806D922}" dt="2023-11-27T13:00:47.554" v="3742" actId="14861"/>
          <ac:spMkLst>
            <pc:docMk/>
            <pc:sldMk cId="73954570" sldId="580"/>
            <ac:spMk id="2" creationId="{851B8AAB-2DFA-E348-B4E6-3DB1CA8331DB}"/>
          </ac:spMkLst>
        </pc:spChg>
        <pc:spChg chg="add del mod ord">
          <ac:chgData name="MARINHO-DA-SILVA Isabelle (renexter)" userId="fa8761ec-2d95-4f3d-938a-cbccd5b72267" providerId="ADAL" clId="{EC5D1A60-935B-46FE-9535-39AE8806D922}" dt="2023-11-27T11:56:25.129" v="3304" actId="478"/>
          <ac:spMkLst>
            <pc:docMk/>
            <pc:sldMk cId="73954570" sldId="580"/>
            <ac:spMk id="3" creationId="{DF6B4469-D0FC-3DCA-8542-1CE0008BC1A8}"/>
          </ac:spMkLst>
        </pc:spChg>
        <pc:spChg chg="add del mod">
          <ac:chgData name="MARINHO-DA-SILVA Isabelle (renexter)" userId="fa8761ec-2d95-4f3d-938a-cbccd5b72267" providerId="ADAL" clId="{EC5D1A60-935B-46FE-9535-39AE8806D922}" dt="2023-11-27T11:57:41.577" v="3339" actId="478"/>
          <ac:spMkLst>
            <pc:docMk/>
            <pc:sldMk cId="73954570" sldId="580"/>
            <ac:spMk id="4" creationId="{2EA19AC1-02C0-EB11-185D-11897AD501C1}"/>
          </ac:spMkLst>
        </pc:spChg>
        <pc:spChg chg="add del mod ord">
          <ac:chgData name="MARINHO-DA-SILVA Isabelle (renexter)" userId="fa8761ec-2d95-4f3d-938a-cbccd5b72267" providerId="ADAL" clId="{EC5D1A60-935B-46FE-9535-39AE8806D922}" dt="2023-11-27T11:51:45.300" v="3266"/>
          <ac:spMkLst>
            <pc:docMk/>
            <pc:sldMk cId="73954570" sldId="580"/>
            <ac:spMk id="6" creationId="{745D4826-E836-387C-FA6D-B2EB88D5F5E6}"/>
          </ac:spMkLst>
        </pc:spChg>
        <pc:spChg chg="mod">
          <ac:chgData name="MARINHO-DA-SILVA Isabelle (renexter)" userId="fa8761ec-2d95-4f3d-938a-cbccd5b72267" providerId="ADAL" clId="{EC5D1A60-935B-46FE-9535-39AE8806D922}" dt="2023-11-27T11:57:42.086" v="3340"/>
          <ac:spMkLst>
            <pc:docMk/>
            <pc:sldMk cId="73954570" sldId="580"/>
            <ac:spMk id="9" creationId="{F2F904FB-C244-140B-5EA8-9F3542777E70}"/>
          </ac:spMkLst>
        </pc:spChg>
        <pc:spChg chg="mod">
          <ac:chgData name="MARINHO-DA-SILVA Isabelle (renexter)" userId="fa8761ec-2d95-4f3d-938a-cbccd5b72267" providerId="ADAL" clId="{EC5D1A60-935B-46FE-9535-39AE8806D922}" dt="2023-11-27T11:57:42.086" v="3340"/>
          <ac:spMkLst>
            <pc:docMk/>
            <pc:sldMk cId="73954570" sldId="580"/>
            <ac:spMk id="10" creationId="{4D89B639-B8E2-1380-36DA-EA81B6866A45}"/>
          </ac:spMkLst>
        </pc:spChg>
        <pc:spChg chg="add mod ord">
          <ac:chgData name="MARINHO-DA-SILVA Isabelle (renexter)" userId="fa8761ec-2d95-4f3d-938a-cbccd5b72267" providerId="ADAL" clId="{EC5D1A60-935B-46FE-9535-39AE8806D922}" dt="2023-11-27T13:00:47.554" v="3742" actId="14861"/>
          <ac:spMkLst>
            <pc:docMk/>
            <pc:sldMk cId="73954570" sldId="580"/>
            <ac:spMk id="12" creationId="{5EC1CF6B-3855-C61A-9557-C8A1C2E4846B}"/>
          </ac:spMkLst>
        </pc:spChg>
        <pc:spChg chg="del">
          <ac:chgData name="MARINHO-DA-SILVA Isabelle (renexter)" userId="fa8761ec-2d95-4f3d-938a-cbccd5b72267" providerId="ADAL" clId="{EC5D1A60-935B-46FE-9535-39AE8806D922}" dt="2023-11-27T12:08:48.097" v="3428" actId="478"/>
          <ac:spMkLst>
            <pc:docMk/>
            <pc:sldMk cId="73954570" sldId="580"/>
            <ac:spMk id="13" creationId="{45D7FCD1-425E-CAF1-D669-870B13727172}"/>
          </ac:spMkLst>
        </pc:spChg>
        <pc:spChg chg="del">
          <ac:chgData name="MARINHO-DA-SILVA Isabelle (renexter)" userId="fa8761ec-2d95-4f3d-938a-cbccd5b72267" providerId="ADAL" clId="{EC5D1A60-935B-46FE-9535-39AE8806D922}" dt="2023-11-27T12:08:48.097" v="3428" actId="478"/>
          <ac:spMkLst>
            <pc:docMk/>
            <pc:sldMk cId="73954570" sldId="580"/>
            <ac:spMk id="14" creationId="{101FFC54-EEA3-2C76-EC1C-2E34DAB49C91}"/>
          </ac:spMkLst>
        </pc:spChg>
        <pc:spChg chg="add mod ord">
          <ac:chgData name="MARINHO-DA-SILVA Isabelle (renexter)" userId="fa8761ec-2d95-4f3d-938a-cbccd5b72267" providerId="ADAL" clId="{EC5D1A60-935B-46FE-9535-39AE8806D922}" dt="2023-11-27T12:01:26.004" v="3373" actId="167"/>
          <ac:spMkLst>
            <pc:docMk/>
            <pc:sldMk cId="73954570" sldId="580"/>
            <ac:spMk id="15" creationId="{CAD0209C-D245-E10B-00AB-A6B5EC0AAAE9}"/>
          </ac:spMkLst>
        </pc:spChg>
        <pc:spChg chg="del">
          <ac:chgData name="MARINHO-DA-SILVA Isabelle (renexter)" userId="fa8761ec-2d95-4f3d-938a-cbccd5b72267" providerId="ADAL" clId="{EC5D1A60-935B-46FE-9535-39AE8806D922}" dt="2023-11-27T11:56:28.162" v="3305" actId="478"/>
          <ac:spMkLst>
            <pc:docMk/>
            <pc:sldMk cId="73954570" sldId="580"/>
            <ac:spMk id="16" creationId="{A9066DBA-71B0-3A36-2C64-8EC3822FBF5B}"/>
          </ac:spMkLst>
        </pc:spChg>
        <pc:spChg chg="add mod">
          <ac:chgData name="MARINHO-DA-SILVA Isabelle (renexter)" userId="fa8761ec-2d95-4f3d-938a-cbccd5b72267" providerId="ADAL" clId="{EC5D1A60-935B-46FE-9535-39AE8806D922}" dt="2023-11-27T12:08:48.688" v="3429"/>
          <ac:spMkLst>
            <pc:docMk/>
            <pc:sldMk cId="73954570" sldId="580"/>
            <ac:spMk id="19" creationId="{FDF4FD55-FD9F-A211-A4D2-F5B691FEC9D8}"/>
          </ac:spMkLst>
        </pc:spChg>
        <pc:spChg chg="add mod">
          <ac:chgData name="MARINHO-DA-SILVA Isabelle (renexter)" userId="fa8761ec-2d95-4f3d-938a-cbccd5b72267" providerId="ADAL" clId="{EC5D1A60-935B-46FE-9535-39AE8806D922}" dt="2023-11-27T12:08:48.688" v="3429"/>
          <ac:spMkLst>
            <pc:docMk/>
            <pc:sldMk cId="73954570" sldId="580"/>
            <ac:spMk id="20" creationId="{8DD7FFEE-B49A-B5D1-F041-B40A4C586583}"/>
          </ac:spMkLst>
        </pc:spChg>
        <pc:spChg chg="ord">
          <ac:chgData name="MARINHO-DA-SILVA Isabelle (renexter)" userId="fa8761ec-2d95-4f3d-938a-cbccd5b72267" providerId="ADAL" clId="{EC5D1A60-935B-46FE-9535-39AE8806D922}" dt="2023-11-27T12:01:30.246" v="3375" actId="170"/>
          <ac:spMkLst>
            <pc:docMk/>
            <pc:sldMk cId="73954570" sldId="580"/>
            <ac:spMk id="24" creationId="{0116FB85-11D2-857A-90DA-E4B7F58F0E38}"/>
          </ac:spMkLst>
        </pc:spChg>
        <pc:spChg chg="del">
          <ac:chgData name="MARINHO-DA-SILVA Isabelle (renexter)" userId="fa8761ec-2d95-4f3d-938a-cbccd5b72267" providerId="ADAL" clId="{EC5D1A60-935B-46FE-9535-39AE8806D922}" dt="2023-11-27T11:57:41.577" v="3339" actId="478"/>
          <ac:spMkLst>
            <pc:docMk/>
            <pc:sldMk cId="73954570" sldId="580"/>
            <ac:spMk id="26" creationId="{55F2BF82-B403-88BE-01AB-26A10AD22951}"/>
          </ac:spMkLst>
        </pc:spChg>
        <pc:spChg chg="del mod ord">
          <ac:chgData name="MARINHO-DA-SILVA Isabelle (renexter)" userId="fa8761ec-2d95-4f3d-938a-cbccd5b72267" providerId="ADAL" clId="{EC5D1A60-935B-46FE-9535-39AE8806D922}" dt="2023-11-27T11:59:55.624" v="3354" actId="478"/>
          <ac:spMkLst>
            <pc:docMk/>
            <pc:sldMk cId="73954570" sldId="580"/>
            <ac:spMk id="27" creationId="{2FD8871E-1588-C3C9-BB3B-FD1AC56A1FBD}"/>
          </ac:spMkLst>
        </pc:spChg>
        <pc:grpChg chg="add mod">
          <ac:chgData name="MARINHO-DA-SILVA Isabelle (renexter)" userId="fa8761ec-2d95-4f3d-938a-cbccd5b72267" providerId="ADAL" clId="{EC5D1A60-935B-46FE-9535-39AE8806D922}" dt="2023-11-27T11:57:42.086" v="3340"/>
          <ac:grpSpMkLst>
            <pc:docMk/>
            <pc:sldMk cId="73954570" sldId="580"/>
            <ac:grpSpMk id="8" creationId="{81AF45B3-9613-4D14-EC7D-30A8FF3A2571}"/>
          </ac:grpSpMkLst>
        </pc:grpChg>
        <pc:picChg chg="del">
          <ac:chgData name="MARINHO-DA-SILVA Isabelle (renexter)" userId="fa8761ec-2d95-4f3d-938a-cbccd5b72267" providerId="ADAL" clId="{EC5D1A60-935B-46FE-9535-39AE8806D922}" dt="2023-11-27T12:08:48.097" v="3428" actId="478"/>
          <ac:picMkLst>
            <pc:docMk/>
            <pc:sldMk cId="73954570" sldId="580"/>
            <ac:picMk id="5" creationId="{2D351942-4309-7018-E093-20E9224EC20D}"/>
          </ac:picMkLst>
        </pc:picChg>
        <pc:picChg chg="del">
          <ac:chgData name="MARINHO-DA-SILVA Isabelle (renexter)" userId="fa8761ec-2d95-4f3d-938a-cbccd5b72267" providerId="ADAL" clId="{EC5D1A60-935B-46FE-9535-39AE8806D922}" dt="2023-11-27T12:08:48.097" v="3428" actId="478"/>
          <ac:picMkLst>
            <pc:docMk/>
            <pc:sldMk cId="73954570" sldId="580"/>
            <ac:picMk id="7" creationId="{BE57847B-FD29-1F83-22BB-469E976029EA}"/>
          </ac:picMkLst>
        </pc:picChg>
        <pc:picChg chg="del">
          <ac:chgData name="MARINHO-DA-SILVA Isabelle (renexter)" userId="fa8761ec-2d95-4f3d-938a-cbccd5b72267" providerId="ADAL" clId="{EC5D1A60-935B-46FE-9535-39AE8806D922}" dt="2023-11-27T11:56:28.162" v="3305" actId="478"/>
          <ac:picMkLst>
            <pc:docMk/>
            <pc:sldMk cId="73954570" sldId="580"/>
            <ac:picMk id="11" creationId="{A7BDDF2E-7CEC-6001-C356-7FFA1972AAA2}"/>
          </ac:picMkLst>
        </pc:picChg>
        <pc:picChg chg="add mod">
          <ac:chgData name="MARINHO-DA-SILVA Isabelle (renexter)" userId="fa8761ec-2d95-4f3d-938a-cbccd5b72267" providerId="ADAL" clId="{EC5D1A60-935B-46FE-9535-39AE8806D922}" dt="2023-11-27T12:08:48.688" v="3429"/>
          <ac:picMkLst>
            <pc:docMk/>
            <pc:sldMk cId="73954570" sldId="580"/>
            <ac:picMk id="17" creationId="{AAD95F4C-C039-BE72-C005-35CA13FBAD0A}"/>
          </ac:picMkLst>
        </pc:picChg>
        <pc:picChg chg="add mod">
          <ac:chgData name="MARINHO-DA-SILVA Isabelle (renexter)" userId="fa8761ec-2d95-4f3d-938a-cbccd5b72267" providerId="ADAL" clId="{EC5D1A60-935B-46FE-9535-39AE8806D922}" dt="2023-11-27T12:08:48.688" v="3429"/>
          <ac:picMkLst>
            <pc:docMk/>
            <pc:sldMk cId="73954570" sldId="580"/>
            <ac:picMk id="18" creationId="{D5DF2882-1C85-E152-7BC4-104474C9F5B9}"/>
          </ac:picMkLst>
        </pc:picChg>
      </pc:sldChg>
      <pc:sldChg chg="add del">
        <pc:chgData name="MARINHO-DA-SILVA Isabelle (renexter)" userId="fa8761ec-2d95-4f3d-938a-cbccd5b72267" providerId="ADAL" clId="{EC5D1A60-935B-46FE-9535-39AE8806D922}" dt="2023-11-27T11:45:52.306" v="3106" actId="2890"/>
        <pc:sldMkLst>
          <pc:docMk/>
          <pc:sldMk cId="2703729869" sldId="580"/>
        </pc:sldMkLst>
      </pc:sldChg>
      <pc:sldChg chg="addSp delSp modSp add mod ord modTransition">
        <pc:chgData name="MARINHO-DA-SILVA Isabelle (renexter)" userId="fa8761ec-2d95-4f3d-938a-cbccd5b72267" providerId="ADAL" clId="{EC5D1A60-935B-46FE-9535-39AE8806D922}" dt="2023-11-27T18:55:43.720" v="7169"/>
        <pc:sldMkLst>
          <pc:docMk/>
          <pc:sldMk cId="2142969943" sldId="581"/>
        </pc:sldMkLst>
        <pc:spChg chg="mod ord">
          <ac:chgData name="MARINHO-DA-SILVA Isabelle (renexter)" userId="fa8761ec-2d95-4f3d-938a-cbccd5b72267" providerId="ADAL" clId="{EC5D1A60-935B-46FE-9535-39AE8806D922}" dt="2023-11-27T11:54:57.460" v="3295" actId="167"/>
          <ac:spMkLst>
            <pc:docMk/>
            <pc:sldMk cId="2142969943" sldId="581"/>
            <ac:spMk id="2" creationId="{851B8AAB-2DFA-E348-B4E6-3DB1CA8331DB}"/>
          </ac:spMkLst>
        </pc:spChg>
        <pc:spChg chg="mod ord">
          <ac:chgData name="MARINHO-DA-SILVA Isabelle (renexter)" userId="fa8761ec-2d95-4f3d-938a-cbccd5b72267" providerId="ADAL" clId="{EC5D1A60-935B-46FE-9535-39AE8806D922}" dt="2023-11-27T11:54:57.460" v="3295" actId="167"/>
          <ac:spMkLst>
            <pc:docMk/>
            <pc:sldMk cId="2142969943" sldId="581"/>
            <ac:spMk id="3" creationId="{DF6B4469-D0FC-3DCA-8542-1CE0008BC1A8}"/>
          </ac:spMkLst>
        </pc:spChg>
        <pc:spChg chg="mod">
          <ac:chgData name="MARINHO-DA-SILVA Isabelle (renexter)" userId="fa8761ec-2d95-4f3d-938a-cbccd5b72267" providerId="ADAL" clId="{EC5D1A60-935B-46FE-9535-39AE8806D922}" dt="2023-11-27T11:57:17.326" v="3334" actId="164"/>
          <ac:spMkLst>
            <pc:docMk/>
            <pc:sldMk cId="2142969943" sldId="581"/>
            <ac:spMk id="4" creationId="{2EA19AC1-02C0-EB11-185D-11897AD501C1}"/>
          </ac:spMkLst>
        </pc:spChg>
        <pc:spChg chg="del mod">
          <ac:chgData name="MARINHO-DA-SILVA Isabelle (renexter)" userId="fa8761ec-2d95-4f3d-938a-cbccd5b72267" providerId="ADAL" clId="{EC5D1A60-935B-46FE-9535-39AE8806D922}" dt="2023-11-27T11:54:41.052" v="3292" actId="478"/>
          <ac:spMkLst>
            <pc:docMk/>
            <pc:sldMk cId="2142969943" sldId="581"/>
            <ac:spMk id="13" creationId="{45D7FCD1-425E-CAF1-D669-870B13727172}"/>
          </ac:spMkLst>
        </pc:spChg>
        <pc:spChg chg="del mod">
          <ac:chgData name="MARINHO-DA-SILVA Isabelle (renexter)" userId="fa8761ec-2d95-4f3d-938a-cbccd5b72267" providerId="ADAL" clId="{EC5D1A60-935B-46FE-9535-39AE8806D922}" dt="2023-11-27T11:54:41.052" v="3292" actId="478"/>
          <ac:spMkLst>
            <pc:docMk/>
            <pc:sldMk cId="2142969943" sldId="581"/>
            <ac:spMk id="14" creationId="{101FFC54-EEA3-2C76-EC1C-2E34DAB49C91}"/>
          </ac:spMkLst>
        </pc:spChg>
        <pc:spChg chg="del mod">
          <ac:chgData name="MARINHO-DA-SILVA Isabelle (renexter)" userId="fa8761ec-2d95-4f3d-938a-cbccd5b72267" providerId="ADAL" clId="{EC5D1A60-935B-46FE-9535-39AE8806D922}" dt="2023-11-27T11:54:41.052" v="3292" actId="478"/>
          <ac:spMkLst>
            <pc:docMk/>
            <pc:sldMk cId="2142969943" sldId="581"/>
            <ac:spMk id="16" creationId="{A9066DBA-71B0-3A36-2C64-8EC3822FBF5B}"/>
          </ac:spMkLst>
        </pc:spChg>
        <pc:spChg chg="ord">
          <ac:chgData name="MARINHO-DA-SILVA Isabelle (renexter)" userId="fa8761ec-2d95-4f3d-938a-cbccd5b72267" providerId="ADAL" clId="{EC5D1A60-935B-46FE-9535-39AE8806D922}" dt="2023-11-27T12:00:19.348" v="3364" actId="170"/>
          <ac:spMkLst>
            <pc:docMk/>
            <pc:sldMk cId="2142969943" sldId="581"/>
            <ac:spMk id="24" creationId="{0116FB85-11D2-857A-90DA-E4B7F58F0E38}"/>
          </ac:spMkLst>
        </pc:spChg>
        <pc:spChg chg="mod">
          <ac:chgData name="MARINHO-DA-SILVA Isabelle (renexter)" userId="fa8761ec-2d95-4f3d-938a-cbccd5b72267" providerId="ADAL" clId="{EC5D1A60-935B-46FE-9535-39AE8806D922}" dt="2023-11-27T11:58:03.442" v="3344" actId="255"/>
          <ac:spMkLst>
            <pc:docMk/>
            <pc:sldMk cId="2142969943" sldId="581"/>
            <ac:spMk id="26" creationId="{55F2BF82-B403-88BE-01AB-26A10AD22951}"/>
          </ac:spMkLst>
        </pc:spChg>
        <pc:spChg chg="mod ord">
          <ac:chgData name="MARINHO-DA-SILVA Isabelle (renexter)" userId="fa8761ec-2d95-4f3d-938a-cbccd5b72267" providerId="ADAL" clId="{EC5D1A60-935B-46FE-9535-39AE8806D922}" dt="2023-11-27T11:54:57.460" v="3295" actId="167"/>
          <ac:spMkLst>
            <pc:docMk/>
            <pc:sldMk cId="2142969943" sldId="581"/>
            <ac:spMk id="27" creationId="{2FD8871E-1588-C3C9-BB3B-FD1AC56A1FBD}"/>
          </ac:spMkLst>
        </pc:spChg>
        <pc:grpChg chg="add mod">
          <ac:chgData name="MARINHO-DA-SILVA Isabelle (renexter)" userId="fa8761ec-2d95-4f3d-938a-cbccd5b72267" providerId="ADAL" clId="{EC5D1A60-935B-46FE-9535-39AE8806D922}" dt="2023-11-27T11:57:20.471" v="3335" actId="12789"/>
          <ac:grpSpMkLst>
            <pc:docMk/>
            <pc:sldMk cId="2142969943" sldId="581"/>
            <ac:grpSpMk id="6" creationId="{ED294A76-FE51-D9C7-D667-70460B720A98}"/>
          </ac:grpSpMkLst>
        </pc:grpChg>
        <pc:picChg chg="del mod">
          <ac:chgData name="MARINHO-DA-SILVA Isabelle (renexter)" userId="fa8761ec-2d95-4f3d-938a-cbccd5b72267" providerId="ADAL" clId="{EC5D1A60-935B-46FE-9535-39AE8806D922}" dt="2023-11-27T11:54:41.052" v="3292" actId="478"/>
          <ac:picMkLst>
            <pc:docMk/>
            <pc:sldMk cId="2142969943" sldId="581"/>
            <ac:picMk id="5" creationId="{2D351942-4309-7018-E093-20E9224EC20D}"/>
          </ac:picMkLst>
        </pc:picChg>
        <pc:picChg chg="del mod">
          <ac:chgData name="MARINHO-DA-SILVA Isabelle (renexter)" userId="fa8761ec-2d95-4f3d-938a-cbccd5b72267" providerId="ADAL" clId="{EC5D1A60-935B-46FE-9535-39AE8806D922}" dt="2023-11-27T11:54:41.052" v="3292" actId="478"/>
          <ac:picMkLst>
            <pc:docMk/>
            <pc:sldMk cId="2142969943" sldId="581"/>
            <ac:picMk id="7" creationId="{BE57847B-FD29-1F83-22BB-469E976029EA}"/>
          </ac:picMkLst>
        </pc:picChg>
        <pc:picChg chg="del mod">
          <ac:chgData name="MARINHO-DA-SILVA Isabelle (renexter)" userId="fa8761ec-2d95-4f3d-938a-cbccd5b72267" providerId="ADAL" clId="{EC5D1A60-935B-46FE-9535-39AE8806D922}" dt="2023-11-27T11:54:41.052" v="3292" actId="478"/>
          <ac:picMkLst>
            <pc:docMk/>
            <pc:sldMk cId="2142969943" sldId="581"/>
            <ac:picMk id="11" creationId="{A7BDDF2E-7CEC-6001-C356-7FFA1972AAA2}"/>
          </ac:picMkLst>
        </pc:picChg>
      </pc:sldChg>
      <pc:sldChg chg="addSp delSp modSp add del mod">
        <pc:chgData name="MARINHO-DA-SILVA Isabelle (renexter)" userId="fa8761ec-2d95-4f3d-938a-cbccd5b72267" providerId="ADAL" clId="{EC5D1A60-935B-46FE-9535-39AE8806D922}" dt="2023-11-27T12:00:11.314" v="3361" actId="47"/>
        <pc:sldMkLst>
          <pc:docMk/>
          <pc:sldMk cId="3379253834" sldId="582"/>
        </pc:sldMkLst>
        <pc:spChg chg="del">
          <ac:chgData name="MARINHO-DA-SILVA Isabelle (renexter)" userId="fa8761ec-2d95-4f3d-938a-cbccd5b72267" providerId="ADAL" clId="{EC5D1A60-935B-46FE-9535-39AE8806D922}" dt="2023-11-27T11:55:41.054" v="3297" actId="478"/>
          <ac:spMkLst>
            <pc:docMk/>
            <pc:sldMk cId="3379253834" sldId="582"/>
            <ac:spMk id="2" creationId="{851B8AAB-2DFA-E348-B4E6-3DB1CA8331DB}"/>
          </ac:spMkLst>
        </pc:spChg>
        <pc:spChg chg="del">
          <ac:chgData name="MARINHO-DA-SILVA Isabelle (renexter)" userId="fa8761ec-2d95-4f3d-938a-cbccd5b72267" providerId="ADAL" clId="{EC5D1A60-935B-46FE-9535-39AE8806D922}" dt="2023-11-27T11:55:45.232" v="3298" actId="478"/>
          <ac:spMkLst>
            <pc:docMk/>
            <pc:sldMk cId="3379253834" sldId="582"/>
            <ac:spMk id="3" creationId="{DF6B4469-D0FC-3DCA-8542-1CE0008BC1A8}"/>
          </ac:spMkLst>
        </pc:spChg>
        <pc:spChg chg="del">
          <ac:chgData name="MARINHO-DA-SILVA Isabelle (renexter)" userId="fa8761ec-2d95-4f3d-938a-cbccd5b72267" providerId="ADAL" clId="{EC5D1A60-935B-46FE-9535-39AE8806D922}" dt="2023-11-27T11:57:31.693" v="3336" actId="478"/>
          <ac:spMkLst>
            <pc:docMk/>
            <pc:sldMk cId="3379253834" sldId="582"/>
            <ac:spMk id="4" creationId="{2EA19AC1-02C0-EB11-185D-11897AD501C1}"/>
          </ac:spMkLst>
        </pc:spChg>
        <pc:spChg chg="mod">
          <ac:chgData name="MARINHO-DA-SILVA Isabelle (renexter)" userId="fa8761ec-2d95-4f3d-938a-cbccd5b72267" providerId="ADAL" clId="{EC5D1A60-935B-46FE-9535-39AE8806D922}" dt="2023-11-27T11:57:35.849" v="3338"/>
          <ac:spMkLst>
            <pc:docMk/>
            <pc:sldMk cId="3379253834" sldId="582"/>
            <ac:spMk id="8" creationId="{1B7FF52D-B112-E76C-A0A7-F21F78441BA0}"/>
          </ac:spMkLst>
        </pc:spChg>
        <pc:spChg chg="mod">
          <ac:chgData name="MARINHO-DA-SILVA Isabelle (renexter)" userId="fa8761ec-2d95-4f3d-938a-cbccd5b72267" providerId="ADAL" clId="{EC5D1A60-935B-46FE-9535-39AE8806D922}" dt="2023-11-27T11:57:35.849" v="3338"/>
          <ac:spMkLst>
            <pc:docMk/>
            <pc:sldMk cId="3379253834" sldId="582"/>
            <ac:spMk id="9" creationId="{4D11C43C-B8C6-E52B-67FB-0E2B56084C3A}"/>
          </ac:spMkLst>
        </pc:spChg>
        <pc:spChg chg="del">
          <ac:chgData name="MARINHO-DA-SILVA Isabelle (renexter)" userId="fa8761ec-2d95-4f3d-938a-cbccd5b72267" providerId="ADAL" clId="{EC5D1A60-935B-46FE-9535-39AE8806D922}" dt="2023-11-27T11:55:45.232" v="3298" actId="478"/>
          <ac:spMkLst>
            <pc:docMk/>
            <pc:sldMk cId="3379253834" sldId="582"/>
            <ac:spMk id="13" creationId="{45D7FCD1-425E-CAF1-D669-870B13727172}"/>
          </ac:spMkLst>
        </pc:spChg>
        <pc:spChg chg="del">
          <ac:chgData name="MARINHO-DA-SILVA Isabelle (renexter)" userId="fa8761ec-2d95-4f3d-938a-cbccd5b72267" providerId="ADAL" clId="{EC5D1A60-935B-46FE-9535-39AE8806D922}" dt="2023-11-27T11:55:45.232" v="3298" actId="478"/>
          <ac:spMkLst>
            <pc:docMk/>
            <pc:sldMk cId="3379253834" sldId="582"/>
            <ac:spMk id="16" creationId="{A9066DBA-71B0-3A36-2C64-8EC3822FBF5B}"/>
          </ac:spMkLst>
        </pc:spChg>
        <pc:spChg chg="ord">
          <ac:chgData name="MARINHO-DA-SILVA Isabelle (renexter)" userId="fa8761ec-2d95-4f3d-938a-cbccd5b72267" providerId="ADAL" clId="{EC5D1A60-935B-46FE-9535-39AE8806D922}" dt="2023-11-27T11:58:50.853" v="3346" actId="167"/>
          <ac:spMkLst>
            <pc:docMk/>
            <pc:sldMk cId="3379253834" sldId="582"/>
            <ac:spMk id="24" creationId="{0116FB85-11D2-857A-90DA-E4B7F58F0E38}"/>
          </ac:spMkLst>
        </pc:spChg>
        <pc:spChg chg="del">
          <ac:chgData name="MARINHO-DA-SILVA Isabelle (renexter)" userId="fa8761ec-2d95-4f3d-938a-cbccd5b72267" providerId="ADAL" clId="{EC5D1A60-935B-46FE-9535-39AE8806D922}" dt="2023-11-27T11:57:34.723" v="3337" actId="478"/>
          <ac:spMkLst>
            <pc:docMk/>
            <pc:sldMk cId="3379253834" sldId="582"/>
            <ac:spMk id="26" creationId="{55F2BF82-B403-88BE-01AB-26A10AD22951}"/>
          </ac:spMkLst>
        </pc:spChg>
        <pc:spChg chg="mod ord">
          <ac:chgData name="MARINHO-DA-SILVA Isabelle (renexter)" userId="fa8761ec-2d95-4f3d-938a-cbccd5b72267" providerId="ADAL" clId="{EC5D1A60-935B-46FE-9535-39AE8806D922}" dt="2023-11-27T11:59:50.457" v="3353" actId="14100"/>
          <ac:spMkLst>
            <pc:docMk/>
            <pc:sldMk cId="3379253834" sldId="582"/>
            <ac:spMk id="27" creationId="{2FD8871E-1588-C3C9-BB3B-FD1AC56A1FBD}"/>
          </ac:spMkLst>
        </pc:spChg>
        <pc:grpChg chg="add mod">
          <ac:chgData name="MARINHO-DA-SILVA Isabelle (renexter)" userId="fa8761ec-2d95-4f3d-938a-cbccd5b72267" providerId="ADAL" clId="{EC5D1A60-935B-46FE-9535-39AE8806D922}" dt="2023-11-27T11:57:35.849" v="3338"/>
          <ac:grpSpMkLst>
            <pc:docMk/>
            <pc:sldMk cId="3379253834" sldId="582"/>
            <ac:grpSpMk id="6" creationId="{C8EC6FE5-6712-6820-FC3E-CA9B88ED1590}"/>
          </ac:grpSpMkLst>
        </pc:grpChg>
        <pc:picChg chg="del">
          <ac:chgData name="MARINHO-DA-SILVA Isabelle (renexter)" userId="fa8761ec-2d95-4f3d-938a-cbccd5b72267" providerId="ADAL" clId="{EC5D1A60-935B-46FE-9535-39AE8806D922}" dt="2023-11-27T11:55:45.232" v="3298" actId="478"/>
          <ac:picMkLst>
            <pc:docMk/>
            <pc:sldMk cId="3379253834" sldId="582"/>
            <ac:picMk id="7" creationId="{BE57847B-FD29-1F83-22BB-469E976029EA}"/>
          </ac:picMkLst>
        </pc:picChg>
        <pc:picChg chg="del">
          <ac:chgData name="MARINHO-DA-SILVA Isabelle (renexter)" userId="fa8761ec-2d95-4f3d-938a-cbccd5b72267" providerId="ADAL" clId="{EC5D1A60-935B-46FE-9535-39AE8806D922}" dt="2023-11-27T11:55:45.232" v="3298" actId="478"/>
          <ac:picMkLst>
            <pc:docMk/>
            <pc:sldMk cId="3379253834" sldId="582"/>
            <ac:picMk id="11" creationId="{A7BDDF2E-7CEC-6001-C356-7FFA1972AAA2}"/>
          </ac:picMkLst>
        </pc:picChg>
      </pc:sldChg>
      <pc:sldChg chg="addSp delSp modSp add mod">
        <pc:chgData name="MARINHO-DA-SILVA Isabelle (renexter)" userId="fa8761ec-2d95-4f3d-938a-cbccd5b72267" providerId="ADAL" clId="{EC5D1A60-935B-46FE-9535-39AE8806D922}" dt="2023-11-27T13:00:52.912" v="3743" actId="14861"/>
        <pc:sldMkLst>
          <pc:docMk/>
          <pc:sldMk cId="1884429151" sldId="583"/>
        </pc:sldMkLst>
        <pc:spChg chg="mod">
          <ac:chgData name="MARINHO-DA-SILVA Isabelle (renexter)" userId="fa8761ec-2d95-4f3d-938a-cbccd5b72267" providerId="ADAL" clId="{EC5D1A60-935B-46FE-9535-39AE8806D922}" dt="2023-11-27T13:00:52.912" v="3743" actId="14861"/>
          <ac:spMkLst>
            <pc:docMk/>
            <pc:sldMk cId="1884429151" sldId="583"/>
            <ac:spMk id="2" creationId="{851B8AAB-2DFA-E348-B4E6-3DB1CA8331DB}"/>
          </ac:spMkLst>
        </pc:spChg>
        <pc:spChg chg="mod ord">
          <ac:chgData name="MARINHO-DA-SILVA Isabelle (renexter)" userId="fa8761ec-2d95-4f3d-938a-cbccd5b72267" providerId="ADAL" clId="{EC5D1A60-935B-46FE-9535-39AE8806D922}" dt="2023-11-27T13:00:52.912" v="3743" actId="14861"/>
          <ac:spMkLst>
            <pc:docMk/>
            <pc:sldMk cId="1884429151" sldId="583"/>
            <ac:spMk id="3" creationId="{DF6B4469-D0FC-3DCA-8542-1CE0008BC1A8}"/>
          </ac:spMkLst>
        </pc:spChg>
        <pc:spChg chg="del">
          <ac:chgData name="MARINHO-DA-SILVA Isabelle (renexter)" userId="fa8761ec-2d95-4f3d-938a-cbccd5b72267" providerId="ADAL" clId="{EC5D1A60-935B-46FE-9535-39AE8806D922}" dt="2023-11-27T11:57:45.631" v="3341" actId="478"/>
          <ac:spMkLst>
            <pc:docMk/>
            <pc:sldMk cId="1884429151" sldId="583"/>
            <ac:spMk id="4" creationId="{2EA19AC1-02C0-EB11-185D-11897AD501C1}"/>
          </ac:spMkLst>
        </pc:spChg>
        <pc:spChg chg="mod">
          <ac:chgData name="MARINHO-DA-SILVA Isabelle (renexter)" userId="fa8761ec-2d95-4f3d-938a-cbccd5b72267" providerId="ADAL" clId="{EC5D1A60-935B-46FE-9535-39AE8806D922}" dt="2023-11-27T11:57:46.191" v="3342"/>
          <ac:spMkLst>
            <pc:docMk/>
            <pc:sldMk cId="1884429151" sldId="583"/>
            <ac:spMk id="8" creationId="{6BF427CB-4F42-EF14-BB41-D6644FFD7D47}"/>
          </ac:spMkLst>
        </pc:spChg>
        <pc:spChg chg="mod">
          <ac:chgData name="MARINHO-DA-SILVA Isabelle (renexter)" userId="fa8761ec-2d95-4f3d-938a-cbccd5b72267" providerId="ADAL" clId="{EC5D1A60-935B-46FE-9535-39AE8806D922}" dt="2023-11-27T12:53:11.562" v="3597" actId="20577"/>
          <ac:spMkLst>
            <pc:docMk/>
            <pc:sldMk cId="1884429151" sldId="583"/>
            <ac:spMk id="9" creationId="{37A7C9FF-1F6D-4CC7-106A-8286156A09A6}"/>
          </ac:spMkLst>
        </pc:spChg>
        <pc:spChg chg="add mod ord">
          <ac:chgData name="MARINHO-DA-SILVA Isabelle (renexter)" userId="fa8761ec-2d95-4f3d-938a-cbccd5b72267" providerId="ADAL" clId="{EC5D1A60-935B-46FE-9535-39AE8806D922}" dt="2023-11-27T13:00:32.668" v="3740" actId="14861"/>
          <ac:spMkLst>
            <pc:docMk/>
            <pc:sldMk cId="1884429151" sldId="583"/>
            <ac:spMk id="10" creationId="{B317C8E0-4819-672A-151E-7A3902BAAF36}"/>
          </ac:spMkLst>
        </pc:spChg>
        <pc:spChg chg="mod">
          <ac:chgData name="MARINHO-DA-SILVA Isabelle (renexter)" userId="fa8761ec-2d95-4f3d-938a-cbccd5b72267" providerId="ADAL" clId="{EC5D1A60-935B-46FE-9535-39AE8806D922}" dt="2023-11-27T12:08:19.268" v="3425" actId="12788"/>
          <ac:spMkLst>
            <pc:docMk/>
            <pc:sldMk cId="1884429151" sldId="583"/>
            <ac:spMk id="13" creationId="{45D7FCD1-425E-CAF1-D669-870B13727172}"/>
          </ac:spMkLst>
        </pc:spChg>
        <pc:spChg chg="mod">
          <ac:chgData name="MARINHO-DA-SILVA Isabelle (renexter)" userId="fa8761ec-2d95-4f3d-938a-cbccd5b72267" providerId="ADAL" clId="{EC5D1A60-935B-46FE-9535-39AE8806D922}" dt="2023-11-27T12:47:51.190" v="3532" actId="207"/>
          <ac:spMkLst>
            <pc:docMk/>
            <pc:sldMk cId="1884429151" sldId="583"/>
            <ac:spMk id="14" creationId="{101FFC54-EEA3-2C76-EC1C-2E34DAB49C91}"/>
          </ac:spMkLst>
        </pc:spChg>
        <pc:spChg chg="mod">
          <ac:chgData name="MARINHO-DA-SILVA Isabelle (renexter)" userId="fa8761ec-2d95-4f3d-938a-cbccd5b72267" providerId="ADAL" clId="{EC5D1A60-935B-46FE-9535-39AE8806D922}" dt="2023-11-27T12:08:19.268" v="3425" actId="12788"/>
          <ac:spMkLst>
            <pc:docMk/>
            <pc:sldMk cId="1884429151" sldId="583"/>
            <ac:spMk id="16" creationId="{A9066DBA-71B0-3A36-2C64-8EC3822FBF5B}"/>
          </ac:spMkLst>
        </pc:spChg>
        <pc:spChg chg="ord">
          <ac:chgData name="MARINHO-DA-SILVA Isabelle (renexter)" userId="fa8761ec-2d95-4f3d-938a-cbccd5b72267" providerId="ADAL" clId="{EC5D1A60-935B-46FE-9535-39AE8806D922}" dt="2023-11-27T12:01:33.902" v="3376" actId="170"/>
          <ac:spMkLst>
            <pc:docMk/>
            <pc:sldMk cId="1884429151" sldId="583"/>
            <ac:spMk id="24" creationId="{0116FB85-11D2-857A-90DA-E4B7F58F0E38}"/>
          </ac:spMkLst>
        </pc:spChg>
        <pc:spChg chg="del">
          <ac:chgData name="MARINHO-DA-SILVA Isabelle (renexter)" userId="fa8761ec-2d95-4f3d-938a-cbccd5b72267" providerId="ADAL" clId="{EC5D1A60-935B-46FE-9535-39AE8806D922}" dt="2023-11-27T11:57:45.631" v="3341" actId="478"/>
          <ac:spMkLst>
            <pc:docMk/>
            <pc:sldMk cId="1884429151" sldId="583"/>
            <ac:spMk id="26" creationId="{55F2BF82-B403-88BE-01AB-26A10AD22951}"/>
          </ac:spMkLst>
        </pc:spChg>
        <pc:spChg chg="del">
          <ac:chgData name="MARINHO-DA-SILVA Isabelle (renexter)" userId="fa8761ec-2d95-4f3d-938a-cbccd5b72267" providerId="ADAL" clId="{EC5D1A60-935B-46FE-9535-39AE8806D922}" dt="2023-11-27T12:00:04.423" v="3358" actId="478"/>
          <ac:spMkLst>
            <pc:docMk/>
            <pc:sldMk cId="1884429151" sldId="583"/>
            <ac:spMk id="27" creationId="{2FD8871E-1588-C3C9-BB3B-FD1AC56A1FBD}"/>
          </ac:spMkLst>
        </pc:spChg>
        <pc:grpChg chg="add mod">
          <ac:chgData name="MARINHO-DA-SILVA Isabelle (renexter)" userId="fa8761ec-2d95-4f3d-938a-cbccd5b72267" providerId="ADAL" clId="{EC5D1A60-935B-46FE-9535-39AE8806D922}" dt="2023-11-27T11:57:46.191" v="3342"/>
          <ac:grpSpMkLst>
            <pc:docMk/>
            <pc:sldMk cId="1884429151" sldId="583"/>
            <ac:grpSpMk id="6" creationId="{683D9F42-91E6-C327-35D3-1CD1D5969704}"/>
          </ac:grpSpMkLst>
        </pc:grpChg>
        <pc:picChg chg="mod">
          <ac:chgData name="MARINHO-DA-SILVA Isabelle (renexter)" userId="fa8761ec-2d95-4f3d-938a-cbccd5b72267" providerId="ADAL" clId="{EC5D1A60-935B-46FE-9535-39AE8806D922}" dt="2023-11-27T12:08:24.904" v="3426" actId="12788"/>
          <ac:picMkLst>
            <pc:docMk/>
            <pc:sldMk cId="1884429151" sldId="583"/>
            <ac:picMk id="5" creationId="{2D351942-4309-7018-E093-20E9224EC20D}"/>
          </ac:picMkLst>
        </pc:picChg>
        <pc:picChg chg="mod">
          <ac:chgData name="MARINHO-DA-SILVA Isabelle (renexter)" userId="fa8761ec-2d95-4f3d-938a-cbccd5b72267" providerId="ADAL" clId="{EC5D1A60-935B-46FE-9535-39AE8806D922}" dt="2023-11-27T12:08:27.802" v="3427" actId="465"/>
          <ac:picMkLst>
            <pc:docMk/>
            <pc:sldMk cId="1884429151" sldId="583"/>
            <ac:picMk id="7" creationId="{BE57847B-FD29-1F83-22BB-469E976029EA}"/>
          </ac:picMkLst>
        </pc:picChg>
        <pc:picChg chg="mod">
          <ac:chgData name="MARINHO-DA-SILVA Isabelle (renexter)" userId="fa8761ec-2d95-4f3d-938a-cbccd5b72267" providerId="ADAL" clId="{EC5D1A60-935B-46FE-9535-39AE8806D922}" dt="2023-11-27T12:08:24.904" v="3426" actId="12788"/>
          <ac:picMkLst>
            <pc:docMk/>
            <pc:sldMk cId="1884429151" sldId="583"/>
            <ac:picMk id="11" creationId="{A7BDDF2E-7CEC-6001-C356-7FFA1972AAA2}"/>
          </ac:picMkLst>
        </pc:picChg>
      </pc:sldChg>
      <pc:sldChg chg="addSp delSp modSp add mod">
        <pc:chgData name="MARINHO-DA-SILVA Isabelle (renexter)" userId="fa8761ec-2d95-4f3d-938a-cbccd5b72267" providerId="ADAL" clId="{EC5D1A60-935B-46FE-9535-39AE8806D922}" dt="2023-11-27T13:01:08.428" v="3745" actId="14861"/>
        <pc:sldMkLst>
          <pc:docMk/>
          <pc:sldMk cId="3515655002" sldId="584"/>
        </pc:sldMkLst>
        <pc:spChg chg="add del mod">
          <ac:chgData name="MARINHO-DA-SILVA Isabelle (renexter)" userId="fa8761ec-2d95-4f3d-938a-cbccd5b72267" providerId="ADAL" clId="{EC5D1A60-935B-46FE-9535-39AE8806D922}" dt="2023-11-27T12:08:56.348" v="3430" actId="478"/>
          <ac:spMkLst>
            <pc:docMk/>
            <pc:sldMk cId="3515655002" sldId="584"/>
            <ac:spMk id="7" creationId="{F8439733-1B1C-DAB8-FBEC-735499F67415}"/>
          </ac:spMkLst>
        </pc:spChg>
        <pc:spChg chg="add mod">
          <ac:chgData name="MARINHO-DA-SILVA Isabelle (renexter)" userId="fa8761ec-2d95-4f3d-938a-cbccd5b72267" providerId="ADAL" clId="{EC5D1A60-935B-46FE-9535-39AE8806D922}" dt="2023-11-27T12:08:56.927" v="3431"/>
          <ac:spMkLst>
            <pc:docMk/>
            <pc:sldMk cId="3515655002" sldId="584"/>
            <ac:spMk id="9" creationId="{CE4E11E6-BFC0-A71A-5904-3017C892C063}"/>
          </ac:spMkLst>
        </pc:spChg>
        <pc:spChg chg="mod ord">
          <ac:chgData name="MARINHO-DA-SILVA Isabelle (renexter)" userId="fa8761ec-2d95-4f3d-938a-cbccd5b72267" providerId="ADAL" clId="{EC5D1A60-935B-46FE-9535-39AE8806D922}" dt="2023-11-27T13:01:08.428" v="3745" actId="14861"/>
          <ac:spMkLst>
            <pc:docMk/>
            <pc:sldMk cId="3515655002" sldId="584"/>
            <ac:spMk id="24" creationId="{0116FB85-11D2-857A-90DA-E4B7F58F0E38}"/>
          </ac:spMkLst>
        </pc:spChg>
        <pc:spChg chg="mod ord">
          <ac:chgData name="MARINHO-DA-SILVA Isabelle (renexter)" userId="fa8761ec-2d95-4f3d-938a-cbccd5b72267" providerId="ADAL" clId="{EC5D1A60-935B-46FE-9535-39AE8806D922}" dt="2023-11-27T13:00:42.577" v="3741" actId="14861"/>
          <ac:spMkLst>
            <pc:docMk/>
            <pc:sldMk cId="3515655002" sldId="584"/>
            <ac:spMk id="27" creationId="{2FD8871E-1588-C3C9-BB3B-FD1AC56A1FBD}"/>
          </ac:spMkLst>
        </pc:spChg>
        <pc:picChg chg="add del mod">
          <ac:chgData name="MARINHO-DA-SILVA Isabelle (renexter)" userId="fa8761ec-2d95-4f3d-938a-cbccd5b72267" providerId="ADAL" clId="{EC5D1A60-935B-46FE-9535-39AE8806D922}" dt="2023-11-27T12:08:56.348" v="3430" actId="478"/>
          <ac:picMkLst>
            <pc:docMk/>
            <pc:sldMk cId="3515655002" sldId="584"/>
            <ac:picMk id="5" creationId="{8330793F-A549-1E5B-EB58-97502210159D}"/>
          </ac:picMkLst>
        </pc:picChg>
        <pc:picChg chg="add mod">
          <ac:chgData name="MARINHO-DA-SILVA Isabelle (renexter)" userId="fa8761ec-2d95-4f3d-938a-cbccd5b72267" providerId="ADAL" clId="{EC5D1A60-935B-46FE-9535-39AE8806D922}" dt="2023-11-27T12:08:56.927" v="3431"/>
          <ac:picMkLst>
            <pc:docMk/>
            <pc:sldMk cId="3515655002" sldId="584"/>
            <ac:picMk id="8" creationId="{AC26562E-2B47-C0A9-2A84-B31D385DAD2D}"/>
          </ac:picMkLst>
        </pc:picChg>
      </pc:sldChg>
      <pc:sldChg chg="add del">
        <pc:chgData name="MARINHO-DA-SILVA Isabelle (renexter)" userId="fa8761ec-2d95-4f3d-938a-cbccd5b72267" providerId="ADAL" clId="{EC5D1A60-935B-46FE-9535-39AE8806D922}" dt="2023-11-27T12:53:25.416" v="3599" actId="47"/>
        <pc:sldMkLst>
          <pc:docMk/>
          <pc:sldMk cId="890481310" sldId="585"/>
        </pc:sldMkLst>
      </pc:sldChg>
      <pc:sldChg chg="addSp modSp add mod modAnim">
        <pc:chgData name="MARINHO-DA-SILVA Isabelle (renexter)" userId="fa8761ec-2d95-4f3d-938a-cbccd5b72267" providerId="ADAL" clId="{EC5D1A60-935B-46FE-9535-39AE8806D922}" dt="2023-11-27T13:48:55.747" v="4155" actId="14100"/>
        <pc:sldMkLst>
          <pc:docMk/>
          <pc:sldMk cId="2762407681" sldId="585"/>
        </pc:sldMkLst>
        <pc:spChg chg="add mod">
          <ac:chgData name="MARINHO-DA-SILVA Isabelle (renexter)" userId="fa8761ec-2d95-4f3d-938a-cbccd5b72267" providerId="ADAL" clId="{EC5D1A60-935B-46FE-9535-39AE8806D922}" dt="2023-11-27T13:48:55.747" v="4155" actId="14100"/>
          <ac:spMkLst>
            <pc:docMk/>
            <pc:sldMk cId="2762407681" sldId="585"/>
            <ac:spMk id="2" creationId="{CC93D486-8D40-3235-5A76-A35199BCB3BD}"/>
          </ac:spMkLst>
        </pc:spChg>
      </pc:sldChg>
      <pc:sldChg chg="add del">
        <pc:chgData name="MARINHO-DA-SILVA Isabelle (renexter)" userId="fa8761ec-2d95-4f3d-938a-cbccd5b72267" providerId="ADAL" clId="{EC5D1A60-935B-46FE-9535-39AE8806D922}" dt="2023-11-27T17:07:41.820" v="5611" actId="47"/>
        <pc:sldMkLst>
          <pc:docMk/>
          <pc:sldMk cId="830269865" sldId="586"/>
        </pc:sldMkLst>
      </pc:sldChg>
      <pc:sldChg chg="add modTransition">
        <pc:chgData name="MARINHO-DA-SILVA Isabelle (renexter)" userId="fa8761ec-2d95-4f3d-938a-cbccd5b72267" providerId="ADAL" clId="{EC5D1A60-935B-46FE-9535-39AE8806D922}" dt="2023-11-27T17:08:19.534" v="5618"/>
        <pc:sldMkLst>
          <pc:docMk/>
          <pc:sldMk cId="1600535475" sldId="587"/>
        </pc:sldMkLst>
      </pc:sldChg>
      <pc:sldChg chg="modSp add mod ord modTransition">
        <pc:chgData name="MARINHO-DA-SILVA Isabelle (renexter)" userId="fa8761ec-2d95-4f3d-938a-cbccd5b72267" providerId="ADAL" clId="{EC5D1A60-935B-46FE-9535-39AE8806D922}" dt="2023-11-27T19:05:32.920" v="7244" actId="1076"/>
        <pc:sldMkLst>
          <pc:docMk/>
          <pc:sldMk cId="802355550" sldId="588"/>
        </pc:sldMkLst>
        <pc:spChg chg="mod">
          <ac:chgData name="MARINHO-DA-SILVA Isabelle (renexter)" userId="fa8761ec-2d95-4f3d-938a-cbccd5b72267" providerId="ADAL" clId="{EC5D1A60-935B-46FE-9535-39AE8806D922}" dt="2023-11-27T17:08:13.371" v="5617" actId="14100"/>
          <ac:spMkLst>
            <pc:docMk/>
            <pc:sldMk cId="802355550" sldId="588"/>
            <ac:spMk id="15" creationId="{12E1EEF5-1367-0989-E524-F433129E9544}"/>
          </ac:spMkLst>
        </pc:spChg>
        <pc:spChg chg="mod">
          <ac:chgData name="MARINHO-DA-SILVA Isabelle (renexter)" userId="fa8761ec-2d95-4f3d-938a-cbccd5b72267" providerId="ADAL" clId="{EC5D1A60-935B-46FE-9535-39AE8806D922}" dt="2023-11-27T19:05:32.920" v="7244" actId="1076"/>
          <ac:spMkLst>
            <pc:docMk/>
            <pc:sldMk cId="802355550" sldId="588"/>
            <ac:spMk id="17" creationId="{A29367FE-43A9-2BE6-4B66-AD7FC828D0E0}"/>
          </ac:spMkLst>
        </pc:spChg>
      </pc:sldChg>
      <pc:sldChg chg="delSp modSp add del mod modTransition">
        <pc:chgData name="MARINHO-DA-SILVA Isabelle (renexter)" userId="fa8761ec-2d95-4f3d-938a-cbccd5b72267" providerId="ADAL" clId="{EC5D1A60-935B-46FE-9535-39AE8806D922}" dt="2023-11-27T19:01:02.492" v="7175" actId="47"/>
        <pc:sldMkLst>
          <pc:docMk/>
          <pc:sldMk cId="572985483" sldId="589"/>
        </pc:sldMkLst>
        <pc:spChg chg="mod">
          <ac:chgData name="MARINHO-DA-SILVA Isabelle (renexter)" userId="fa8761ec-2d95-4f3d-938a-cbccd5b72267" providerId="ADAL" clId="{EC5D1A60-935B-46FE-9535-39AE8806D922}" dt="2023-11-27T17:25:28.699" v="5980" actId="14100"/>
          <ac:spMkLst>
            <pc:docMk/>
            <pc:sldMk cId="572985483" sldId="589"/>
            <ac:spMk id="15" creationId="{ECEF3FE7-0DAD-916E-DD4D-004AA26EE48D}"/>
          </ac:spMkLst>
        </pc:spChg>
        <pc:spChg chg="del">
          <ac:chgData name="MARINHO-DA-SILVA Isabelle (renexter)" userId="fa8761ec-2d95-4f3d-938a-cbccd5b72267" providerId="ADAL" clId="{EC5D1A60-935B-46FE-9535-39AE8806D922}" dt="2023-11-27T17:25:10.344" v="5973" actId="478"/>
          <ac:spMkLst>
            <pc:docMk/>
            <pc:sldMk cId="572985483" sldId="589"/>
            <ac:spMk id="16" creationId="{BE3514F4-FC44-3D88-4411-DAECDF3F0544}"/>
          </ac:spMkLst>
        </pc:spChg>
        <pc:spChg chg="mod">
          <ac:chgData name="MARINHO-DA-SILVA Isabelle (renexter)" userId="fa8761ec-2d95-4f3d-938a-cbccd5b72267" providerId="ADAL" clId="{EC5D1A60-935B-46FE-9535-39AE8806D922}" dt="2023-11-27T17:25:33.011" v="5981" actId="14100"/>
          <ac:spMkLst>
            <pc:docMk/>
            <pc:sldMk cId="572985483" sldId="589"/>
            <ac:spMk id="17" creationId="{94C8E296-A788-4DC3-D949-23A51DD311D8}"/>
          </ac:spMkLst>
        </pc:spChg>
        <pc:spChg chg="del">
          <ac:chgData name="MARINHO-DA-SILVA Isabelle (renexter)" userId="fa8761ec-2d95-4f3d-938a-cbccd5b72267" providerId="ADAL" clId="{EC5D1A60-935B-46FE-9535-39AE8806D922}" dt="2023-11-27T17:25:10.344" v="5973" actId="478"/>
          <ac:spMkLst>
            <pc:docMk/>
            <pc:sldMk cId="572985483" sldId="589"/>
            <ac:spMk id="18" creationId="{0245B07D-AB18-0276-6774-93EBE6FA94C6}"/>
          </ac:spMkLst>
        </pc:spChg>
        <pc:spChg chg="mod">
          <ac:chgData name="MARINHO-DA-SILVA Isabelle (renexter)" userId="fa8761ec-2d95-4f3d-938a-cbccd5b72267" providerId="ADAL" clId="{EC5D1A60-935B-46FE-9535-39AE8806D922}" dt="2023-11-27T17:25:38.240" v="5982" actId="14100"/>
          <ac:spMkLst>
            <pc:docMk/>
            <pc:sldMk cId="572985483" sldId="589"/>
            <ac:spMk id="19" creationId="{422F9394-1463-09AC-77B8-119D8CA2CF06}"/>
          </ac:spMkLst>
        </pc:spChg>
        <pc:spChg chg="del">
          <ac:chgData name="MARINHO-DA-SILVA Isabelle (renexter)" userId="fa8761ec-2d95-4f3d-938a-cbccd5b72267" providerId="ADAL" clId="{EC5D1A60-935B-46FE-9535-39AE8806D922}" dt="2023-11-27T17:25:10.344" v="5973" actId="478"/>
          <ac:spMkLst>
            <pc:docMk/>
            <pc:sldMk cId="572985483" sldId="589"/>
            <ac:spMk id="20" creationId="{838E81B1-6998-713E-8251-34290104D348}"/>
          </ac:spMkLst>
        </pc:spChg>
      </pc:sldChg>
      <pc:sldChg chg="delSp modSp add del mod modTransition">
        <pc:chgData name="MARINHO-DA-SILVA Isabelle (renexter)" userId="fa8761ec-2d95-4f3d-938a-cbccd5b72267" providerId="ADAL" clId="{EC5D1A60-935B-46FE-9535-39AE8806D922}" dt="2023-11-27T19:01:02.492" v="7175" actId="47"/>
        <pc:sldMkLst>
          <pc:docMk/>
          <pc:sldMk cId="2821980186" sldId="590"/>
        </pc:sldMkLst>
        <pc:spChg chg="mod">
          <ac:chgData name="MARINHO-DA-SILVA Isabelle (renexter)" userId="fa8761ec-2d95-4f3d-938a-cbccd5b72267" providerId="ADAL" clId="{EC5D1A60-935B-46FE-9535-39AE8806D922}" dt="2023-11-27T17:25:47.415" v="5984" actId="14100"/>
          <ac:spMkLst>
            <pc:docMk/>
            <pc:sldMk cId="2821980186" sldId="590"/>
            <ac:spMk id="15" creationId="{ECEF3FE7-0DAD-916E-DD4D-004AA26EE48D}"/>
          </ac:spMkLst>
        </pc:spChg>
        <pc:spChg chg="mod">
          <ac:chgData name="MARINHO-DA-SILVA Isabelle (renexter)" userId="fa8761ec-2d95-4f3d-938a-cbccd5b72267" providerId="ADAL" clId="{EC5D1A60-935B-46FE-9535-39AE8806D922}" dt="2023-11-27T17:25:51.639" v="5985" actId="14100"/>
          <ac:spMkLst>
            <pc:docMk/>
            <pc:sldMk cId="2821980186" sldId="590"/>
            <ac:spMk id="17" creationId="{94C8E296-A788-4DC3-D949-23A51DD311D8}"/>
          </ac:spMkLst>
        </pc:spChg>
        <pc:spChg chg="del">
          <ac:chgData name="MARINHO-DA-SILVA Isabelle (renexter)" userId="fa8761ec-2d95-4f3d-938a-cbccd5b72267" providerId="ADAL" clId="{EC5D1A60-935B-46FE-9535-39AE8806D922}" dt="2023-11-27T17:25:43.771" v="5983" actId="478"/>
          <ac:spMkLst>
            <pc:docMk/>
            <pc:sldMk cId="2821980186" sldId="590"/>
            <ac:spMk id="18" creationId="{0245B07D-AB18-0276-6774-93EBE6FA94C6}"/>
          </ac:spMkLst>
        </pc:spChg>
        <pc:spChg chg="mod">
          <ac:chgData name="MARINHO-DA-SILVA Isabelle (renexter)" userId="fa8761ec-2d95-4f3d-938a-cbccd5b72267" providerId="ADAL" clId="{EC5D1A60-935B-46FE-9535-39AE8806D922}" dt="2023-11-27T17:25:55.402" v="5986" actId="14100"/>
          <ac:spMkLst>
            <pc:docMk/>
            <pc:sldMk cId="2821980186" sldId="590"/>
            <ac:spMk id="19" creationId="{422F9394-1463-09AC-77B8-119D8CA2CF06}"/>
          </ac:spMkLst>
        </pc:spChg>
        <pc:spChg chg="del">
          <ac:chgData name="MARINHO-DA-SILVA Isabelle (renexter)" userId="fa8761ec-2d95-4f3d-938a-cbccd5b72267" providerId="ADAL" clId="{EC5D1A60-935B-46FE-9535-39AE8806D922}" dt="2023-11-27T17:25:43.771" v="5983" actId="478"/>
          <ac:spMkLst>
            <pc:docMk/>
            <pc:sldMk cId="2821980186" sldId="590"/>
            <ac:spMk id="20" creationId="{838E81B1-6998-713E-8251-34290104D348}"/>
          </ac:spMkLst>
        </pc:spChg>
      </pc:sldChg>
      <pc:sldChg chg="delSp modSp add del mod modTransition">
        <pc:chgData name="MARINHO-DA-SILVA Isabelle (renexter)" userId="fa8761ec-2d95-4f3d-938a-cbccd5b72267" providerId="ADAL" clId="{EC5D1A60-935B-46FE-9535-39AE8806D922}" dt="2023-11-27T19:01:02.492" v="7175" actId="47"/>
        <pc:sldMkLst>
          <pc:docMk/>
          <pc:sldMk cId="1648777457" sldId="591"/>
        </pc:sldMkLst>
        <pc:spChg chg="mod">
          <ac:chgData name="MARINHO-DA-SILVA Isabelle (renexter)" userId="fa8761ec-2d95-4f3d-938a-cbccd5b72267" providerId="ADAL" clId="{EC5D1A60-935B-46FE-9535-39AE8806D922}" dt="2023-11-27T17:26:48.087" v="5993" actId="1076"/>
          <ac:spMkLst>
            <pc:docMk/>
            <pc:sldMk cId="1648777457" sldId="591"/>
            <ac:spMk id="18" creationId="{0245B07D-AB18-0276-6774-93EBE6FA94C6}"/>
          </ac:spMkLst>
        </pc:spChg>
        <pc:spChg chg="mod">
          <ac:chgData name="MARINHO-DA-SILVA Isabelle (renexter)" userId="fa8761ec-2d95-4f3d-938a-cbccd5b72267" providerId="ADAL" clId="{EC5D1A60-935B-46FE-9535-39AE8806D922}" dt="2023-11-27T17:26:04.847" v="5988" actId="14100"/>
          <ac:spMkLst>
            <pc:docMk/>
            <pc:sldMk cId="1648777457" sldId="591"/>
            <ac:spMk id="19" creationId="{422F9394-1463-09AC-77B8-119D8CA2CF06}"/>
          </ac:spMkLst>
        </pc:spChg>
        <pc:spChg chg="del">
          <ac:chgData name="MARINHO-DA-SILVA Isabelle (renexter)" userId="fa8761ec-2d95-4f3d-938a-cbccd5b72267" providerId="ADAL" clId="{EC5D1A60-935B-46FE-9535-39AE8806D922}" dt="2023-11-27T17:26:01.107" v="5987" actId="478"/>
          <ac:spMkLst>
            <pc:docMk/>
            <pc:sldMk cId="1648777457" sldId="591"/>
            <ac:spMk id="20" creationId="{838E81B1-6998-713E-8251-34290104D348}"/>
          </ac:spMkLst>
        </pc:spChg>
      </pc:sldChg>
      <pc:sldChg chg="modSp add mod modTransition modAnim">
        <pc:chgData name="MARINHO-DA-SILVA Isabelle (renexter)" userId="fa8761ec-2d95-4f3d-938a-cbccd5b72267" providerId="ADAL" clId="{EC5D1A60-935B-46FE-9535-39AE8806D922}" dt="2023-11-27T19:31:58.059" v="7704" actId="1076"/>
        <pc:sldMkLst>
          <pc:docMk/>
          <pc:sldMk cId="1063455175" sldId="592"/>
        </pc:sldMkLst>
        <pc:spChg chg="mod">
          <ac:chgData name="MARINHO-DA-SILVA Isabelle (renexter)" userId="fa8761ec-2d95-4f3d-938a-cbccd5b72267" providerId="ADAL" clId="{EC5D1A60-935B-46FE-9535-39AE8806D922}" dt="2023-11-27T19:31:58.059" v="7704" actId="1076"/>
          <ac:spMkLst>
            <pc:docMk/>
            <pc:sldMk cId="1063455175" sldId="592"/>
            <ac:spMk id="8" creationId="{C88059B6-C2D1-95F1-D70D-8475AD3228BB}"/>
          </ac:spMkLst>
        </pc:spChg>
        <pc:spChg chg="mod">
          <ac:chgData name="MARINHO-DA-SILVA Isabelle (renexter)" userId="fa8761ec-2d95-4f3d-938a-cbccd5b72267" providerId="ADAL" clId="{EC5D1A60-935B-46FE-9535-39AE8806D922}" dt="2023-11-27T19:03:11.702" v="7221" actId="1037"/>
          <ac:spMkLst>
            <pc:docMk/>
            <pc:sldMk cId="1063455175" sldId="592"/>
            <ac:spMk id="9" creationId="{BA31D9B9-DEE1-BD79-1B1A-D48FCE427778}"/>
          </ac:spMkLst>
        </pc:spChg>
        <pc:spChg chg="mod">
          <ac:chgData name="MARINHO-DA-SILVA Isabelle (renexter)" userId="fa8761ec-2d95-4f3d-938a-cbccd5b72267" providerId="ADAL" clId="{EC5D1A60-935B-46FE-9535-39AE8806D922}" dt="2023-11-27T19:03:11.702" v="7221" actId="1037"/>
          <ac:spMkLst>
            <pc:docMk/>
            <pc:sldMk cId="1063455175" sldId="592"/>
            <ac:spMk id="10" creationId="{637C905A-6E29-3CC9-436B-83A19DE4826B}"/>
          </ac:spMkLst>
        </pc:spChg>
        <pc:spChg chg="mod">
          <ac:chgData name="MARINHO-DA-SILVA Isabelle (renexter)" userId="fa8761ec-2d95-4f3d-938a-cbccd5b72267" providerId="ADAL" clId="{EC5D1A60-935B-46FE-9535-39AE8806D922}" dt="2023-11-27T19:03:11.702" v="7221" actId="1037"/>
          <ac:spMkLst>
            <pc:docMk/>
            <pc:sldMk cId="1063455175" sldId="592"/>
            <ac:spMk id="11" creationId="{D988A474-CEF4-1A86-8478-24EA3031B312}"/>
          </ac:spMkLst>
        </pc:spChg>
        <pc:spChg chg="mod">
          <ac:chgData name="MARINHO-DA-SILVA Isabelle (renexter)" userId="fa8761ec-2d95-4f3d-938a-cbccd5b72267" providerId="ADAL" clId="{EC5D1A60-935B-46FE-9535-39AE8806D922}" dt="2023-11-27T19:04:11.611" v="7236" actId="14100"/>
          <ac:spMkLst>
            <pc:docMk/>
            <pc:sldMk cId="1063455175" sldId="592"/>
            <ac:spMk id="12" creationId="{5751C226-EF17-B22C-1FE0-A87773312764}"/>
          </ac:spMkLst>
        </pc:spChg>
        <pc:spChg chg="mod">
          <ac:chgData name="MARINHO-DA-SILVA Isabelle (renexter)" userId="fa8761ec-2d95-4f3d-938a-cbccd5b72267" providerId="ADAL" clId="{EC5D1A60-935B-46FE-9535-39AE8806D922}" dt="2023-11-27T19:04:48.179" v="7242" actId="1076"/>
          <ac:spMkLst>
            <pc:docMk/>
            <pc:sldMk cId="1063455175" sldId="592"/>
            <ac:spMk id="14" creationId="{345D7814-3182-F92C-1A84-0236BBCB6559}"/>
          </ac:spMkLst>
        </pc:spChg>
        <pc:spChg chg="mod">
          <ac:chgData name="MARINHO-DA-SILVA Isabelle (renexter)" userId="fa8761ec-2d95-4f3d-938a-cbccd5b72267" providerId="ADAL" clId="{EC5D1A60-935B-46FE-9535-39AE8806D922}" dt="2023-11-27T19:04:15.599" v="7237" actId="14100"/>
          <ac:spMkLst>
            <pc:docMk/>
            <pc:sldMk cId="1063455175" sldId="592"/>
            <ac:spMk id="15" creationId="{ECEF3FE7-0DAD-916E-DD4D-004AA26EE48D}"/>
          </ac:spMkLst>
        </pc:spChg>
        <pc:spChg chg="mod">
          <ac:chgData name="MARINHO-DA-SILVA Isabelle (renexter)" userId="fa8761ec-2d95-4f3d-938a-cbccd5b72267" providerId="ADAL" clId="{EC5D1A60-935B-46FE-9535-39AE8806D922}" dt="2023-11-27T19:03:49.461" v="7231" actId="1076"/>
          <ac:spMkLst>
            <pc:docMk/>
            <pc:sldMk cId="1063455175" sldId="592"/>
            <ac:spMk id="16" creationId="{BE3514F4-FC44-3D88-4411-DAECDF3F0544}"/>
          </ac:spMkLst>
        </pc:spChg>
        <pc:spChg chg="mod">
          <ac:chgData name="MARINHO-DA-SILVA Isabelle (renexter)" userId="fa8761ec-2d95-4f3d-938a-cbccd5b72267" providerId="ADAL" clId="{EC5D1A60-935B-46FE-9535-39AE8806D922}" dt="2023-11-27T19:04:25.756" v="7239" actId="14100"/>
          <ac:spMkLst>
            <pc:docMk/>
            <pc:sldMk cId="1063455175" sldId="592"/>
            <ac:spMk id="17" creationId="{94C8E296-A788-4DC3-D949-23A51DD311D8}"/>
          </ac:spMkLst>
        </pc:spChg>
        <pc:spChg chg="mod">
          <ac:chgData name="MARINHO-DA-SILVA Isabelle (renexter)" userId="fa8761ec-2d95-4f3d-938a-cbccd5b72267" providerId="ADAL" clId="{EC5D1A60-935B-46FE-9535-39AE8806D922}" dt="2023-11-27T19:04:30.902" v="7240" actId="1076"/>
          <ac:spMkLst>
            <pc:docMk/>
            <pc:sldMk cId="1063455175" sldId="592"/>
            <ac:spMk id="18" creationId="{0245B07D-AB18-0276-6774-93EBE6FA94C6}"/>
          </ac:spMkLst>
        </pc:spChg>
        <pc:spChg chg="mod">
          <ac:chgData name="MARINHO-DA-SILVA Isabelle (renexter)" userId="fa8761ec-2d95-4f3d-938a-cbccd5b72267" providerId="ADAL" clId="{EC5D1A60-935B-46FE-9535-39AE8806D922}" dt="2023-11-27T19:04:56.278" v="7243" actId="14100"/>
          <ac:spMkLst>
            <pc:docMk/>
            <pc:sldMk cId="1063455175" sldId="592"/>
            <ac:spMk id="19" creationId="{422F9394-1463-09AC-77B8-119D8CA2CF06}"/>
          </ac:spMkLst>
        </pc:spChg>
        <pc:spChg chg="mod">
          <ac:chgData name="MARINHO-DA-SILVA Isabelle (renexter)" userId="fa8761ec-2d95-4f3d-938a-cbccd5b72267" providerId="ADAL" clId="{EC5D1A60-935B-46FE-9535-39AE8806D922}" dt="2023-11-27T19:04:43.080" v="7241" actId="1076"/>
          <ac:spMkLst>
            <pc:docMk/>
            <pc:sldMk cId="1063455175" sldId="592"/>
            <ac:spMk id="20" creationId="{838E81B1-6998-713E-8251-34290104D348}"/>
          </ac:spMkLst>
        </pc:spChg>
      </pc:sldChg>
      <pc:sldChg chg="modSp add mod modAnim">
        <pc:chgData name="MARINHO-DA-SILVA Isabelle (renexter)" userId="fa8761ec-2d95-4f3d-938a-cbccd5b72267" providerId="ADAL" clId="{EC5D1A60-935B-46FE-9535-39AE8806D922}" dt="2023-11-27T17:28:06.529" v="6033"/>
        <pc:sldMkLst>
          <pc:docMk/>
          <pc:sldMk cId="1736642865" sldId="593"/>
        </pc:sldMkLst>
        <pc:spChg chg="mod">
          <ac:chgData name="MARINHO-DA-SILVA Isabelle (renexter)" userId="fa8761ec-2d95-4f3d-938a-cbccd5b72267" providerId="ADAL" clId="{EC5D1A60-935B-46FE-9535-39AE8806D922}" dt="2023-11-27T17:27:59.930" v="6031" actId="14100"/>
          <ac:spMkLst>
            <pc:docMk/>
            <pc:sldMk cId="1736642865" sldId="593"/>
            <ac:spMk id="2" creationId="{CC93D486-8D40-3235-5A76-A35199BCB3BD}"/>
          </ac:spMkLst>
        </pc:spChg>
      </pc:sldChg>
      <pc:sldChg chg="addSp modSp add mod modAnim">
        <pc:chgData name="MARINHO-DA-SILVA Isabelle (renexter)" userId="fa8761ec-2d95-4f3d-938a-cbccd5b72267" providerId="ADAL" clId="{EC5D1A60-935B-46FE-9535-39AE8806D922}" dt="2023-11-27T17:36:32.244" v="6152"/>
        <pc:sldMkLst>
          <pc:docMk/>
          <pc:sldMk cId="3792982669" sldId="594"/>
        </pc:sldMkLst>
        <pc:spChg chg="add mod">
          <ac:chgData name="MARINHO-DA-SILVA Isabelle (renexter)" userId="fa8761ec-2d95-4f3d-938a-cbccd5b72267" providerId="ADAL" clId="{EC5D1A60-935B-46FE-9535-39AE8806D922}" dt="2023-11-27T17:35:09.617" v="6140" actId="255"/>
          <ac:spMkLst>
            <pc:docMk/>
            <pc:sldMk cId="3792982669" sldId="594"/>
            <ac:spMk id="3" creationId="{1F8212EC-3441-63A5-A9C2-946504153CA6}"/>
          </ac:spMkLst>
        </pc:spChg>
        <pc:spChg chg="mod">
          <ac:chgData name="MARINHO-DA-SILVA Isabelle (renexter)" userId="fa8761ec-2d95-4f3d-938a-cbccd5b72267" providerId="ADAL" clId="{EC5D1A60-935B-46FE-9535-39AE8806D922}" dt="2023-11-27T17:35:39.838" v="6147" actId="1035"/>
          <ac:spMkLst>
            <pc:docMk/>
            <pc:sldMk cId="3792982669" sldId="594"/>
            <ac:spMk id="11" creationId="{0D8A5064-680E-1000-3DBA-3E876738D89C}"/>
          </ac:spMkLst>
        </pc:spChg>
        <pc:cxnChg chg="add mod">
          <ac:chgData name="MARINHO-DA-SILVA Isabelle (renexter)" userId="fa8761ec-2d95-4f3d-938a-cbccd5b72267" providerId="ADAL" clId="{EC5D1A60-935B-46FE-9535-39AE8806D922}" dt="2023-11-27T17:35:28.568" v="6144" actId="692"/>
          <ac:cxnSpMkLst>
            <pc:docMk/>
            <pc:sldMk cId="3792982669" sldId="594"/>
            <ac:cxnSpMk id="7" creationId="{0E37395D-759F-75EA-C588-E246A6533CE9}"/>
          </ac:cxnSpMkLst>
        </pc:cxnChg>
        <pc:cxnChg chg="mod">
          <ac:chgData name="MARINHO-DA-SILVA Isabelle (renexter)" userId="fa8761ec-2d95-4f3d-938a-cbccd5b72267" providerId="ADAL" clId="{EC5D1A60-935B-46FE-9535-39AE8806D922}" dt="2023-11-27T17:35:39.838" v="6147" actId="1035"/>
          <ac:cxnSpMkLst>
            <pc:docMk/>
            <pc:sldMk cId="3792982669" sldId="594"/>
            <ac:cxnSpMk id="17" creationId="{2CB0925B-D1FA-DFA6-95FD-5D511714FCFF}"/>
          </ac:cxnSpMkLst>
        </pc:cxnChg>
      </pc:sldChg>
      <pc:sldChg chg="addSp modSp add mod">
        <pc:chgData name="MARINHO-DA-SILVA Isabelle (renexter)" userId="fa8761ec-2d95-4f3d-938a-cbccd5b72267" providerId="ADAL" clId="{EC5D1A60-935B-46FE-9535-39AE8806D922}" dt="2023-11-27T17:58:12.526" v="6234" actId="1076"/>
        <pc:sldMkLst>
          <pc:docMk/>
          <pc:sldMk cId="2990199426" sldId="595"/>
        </pc:sldMkLst>
        <pc:spChg chg="mod">
          <ac:chgData name="MARINHO-DA-SILVA Isabelle (renexter)" userId="fa8761ec-2d95-4f3d-938a-cbccd5b72267" providerId="ADAL" clId="{EC5D1A60-935B-46FE-9535-39AE8806D922}" dt="2023-11-27T17:58:12.526" v="6234" actId="1076"/>
          <ac:spMkLst>
            <pc:docMk/>
            <pc:sldMk cId="2990199426" sldId="595"/>
            <ac:spMk id="4" creationId="{927D428A-CDF3-1855-095B-0EFB653C732F}"/>
          </ac:spMkLst>
        </pc:spChg>
        <pc:spChg chg="mod">
          <ac:chgData name="MARINHO-DA-SILVA Isabelle (renexter)" userId="fa8761ec-2d95-4f3d-938a-cbccd5b72267" providerId="ADAL" clId="{EC5D1A60-935B-46FE-9535-39AE8806D922}" dt="2023-11-27T17:58:12.526" v="6234" actId="1076"/>
          <ac:spMkLst>
            <pc:docMk/>
            <pc:sldMk cId="2990199426" sldId="595"/>
            <ac:spMk id="5" creationId="{AD17D940-25EC-53FB-29B4-286310CE94F7}"/>
          </ac:spMkLst>
        </pc:spChg>
        <pc:spChg chg="add mod">
          <ac:chgData name="MARINHO-DA-SILVA Isabelle (renexter)" userId="fa8761ec-2d95-4f3d-938a-cbccd5b72267" providerId="ADAL" clId="{EC5D1A60-935B-46FE-9535-39AE8806D922}" dt="2023-11-27T17:40:15.787" v="6191" actId="1036"/>
          <ac:spMkLst>
            <pc:docMk/>
            <pc:sldMk cId="2990199426" sldId="595"/>
            <ac:spMk id="6" creationId="{5202C5A4-DBCB-5BC7-C023-5A0523D780AD}"/>
          </ac:spMkLst>
        </pc:spChg>
        <pc:spChg chg="add mod">
          <ac:chgData name="MARINHO-DA-SILVA Isabelle (renexter)" userId="fa8761ec-2d95-4f3d-938a-cbccd5b72267" providerId="ADAL" clId="{EC5D1A60-935B-46FE-9535-39AE8806D922}" dt="2023-11-27T17:40:15.787" v="6191" actId="1036"/>
          <ac:spMkLst>
            <pc:docMk/>
            <pc:sldMk cId="2990199426" sldId="595"/>
            <ac:spMk id="8" creationId="{77BE97F8-B64B-B255-DEAD-41CA6764948C}"/>
          </ac:spMkLst>
        </pc:spChg>
        <pc:cxnChg chg="mod">
          <ac:chgData name="MARINHO-DA-SILVA Isabelle (renexter)" userId="fa8761ec-2d95-4f3d-938a-cbccd5b72267" providerId="ADAL" clId="{EC5D1A60-935B-46FE-9535-39AE8806D922}" dt="2023-11-27T17:58:12.526" v="6234" actId="1076"/>
          <ac:cxnSpMkLst>
            <pc:docMk/>
            <pc:sldMk cId="2990199426" sldId="595"/>
            <ac:cxnSpMk id="9" creationId="{ED8EDBDC-F97F-F8FF-1FD6-C6740C1FF27B}"/>
          </ac:cxnSpMkLst>
        </pc:cxnChg>
      </pc:sldChg>
      <pc:sldChg chg="add del">
        <pc:chgData name="MARINHO-DA-SILVA Isabelle (renexter)" userId="fa8761ec-2d95-4f3d-938a-cbccd5b72267" providerId="ADAL" clId="{EC5D1A60-935B-46FE-9535-39AE8806D922}" dt="2023-11-27T18:06:35.892" v="6509" actId="47"/>
        <pc:sldMkLst>
          <pc:docMk/>
          <pc:sldMk cId="811119853" sldId="596"/>
        </pc:sldMkLst>
      </pc:sldChg>
      <pc:sldChg chg="addSp delSp modSp add mod addAnim delAnim modAnim">
        <pc:chgData name="MARINHO-DA-SILVA Isabelle (renexter)" userId="fa8761ec-2d95-4f3d-938a-cbccd5b72267" providerId="ADAL" clId="{EC5D1A60-935B-46FE-9535-39AE8806D922}" dt="2023-11-27T19:56:18.460" v="8013"/>
        <pc:sldMkLst>
          <pc:docMk/>
          <pc:sldMk cId="2134244059" sldId="596"/>
        </pc:sldMkLst>
        <pc:spChg chg="add mod">
          <ac:chgData name="MARINHO-DA-SILVA Isabelle (renexter)" userId="fa8761ec-2d95-4f3d-938a-cbccd5b72267" providerId="ADAL" clId="{EC5D1A60-935B-46FE-9535-39AE8806D922}" dt="2023-11-27T18:41:28.571" v="6985" actId="1038"/>
          <ac:spMkLst>
            <pc:docMk/>
            <pc:sldMk cId="2134244059" sldId="596"/>
            <ac:spMk id="2" creationId="{6AD122AE-BC52-BB12-94DF-29AA9E1D3DCB}"/>
          </ac:spMkLst>
        </pc:spChg>
        <pc:spChg chg="add del">
          <ac:chgData name="MARINHO-DA-SILVA Isabelle (renexter)" userId="fa8761ec-2d95-4f3d-938a-cbccd5b72267" providerId="ADAL" clId="{EC5D1A60-935B-46FE-9535-39AE8806D922}" dt="2023-11-27T19:56:15.840" v="8012" actId="478"/>
          <ac:spMkLst>
            <pc:docMk/>
            <pc:sldMk cId="2134244059" sldId="596"/>
            <ac:spMk id="9" creationId="{14535D69-1DAB-85FA-B09C-93A9D0EBB89E}"/>
          </ac:spMkLst>
        </pc:spChg>
        <pc:picChg chg="mod">
          <ac:chgData name="MARINHO-DA-SILVA Isabelle (renexter)" userId="fa8761ec-2d95-4f3d-938a-cbccd5b72267" providerId="ADAL" clId="{EC5D1A60-935B-46FE-9535-39AE8806D922}" dt="2023-11-27T19:55:50.208" v="8007" actId="1076"/>
          <ac:picMkLst>
            <pc:docMk/>
            <pc:sldMk cId="2134244059" sldId="596"/>
            <ac:picMk id="30722" creationId="{00000000-0000-0000-0000-000000000000}"/>
          </ac:picMkLst>
        </pc:picChg>
      </pc:sldChg>
      <pc:sldChg chg="add del">
        <pc:chgData name="MARINHO-DA-SILVA Isabelle (renexter)" userId="fa8761ec-2d95-4f3d-938a-cbccd5b72267" providerId="ADAL" clId="{EC5D1A60-935B-46FE-9535-39AE8806D922}" dt="2023-11-27T18:06:35.892" v="6509" actId="47"/>
        <pc:sldMkLst>
          <pc:docMk/>
          <pc:sldMk cId="842251046" sldId="597"/>
        </pc:sldMkLst>
      </pc:sldChg>
      <pc:sldChg chg="addSp modSp add mod modAnim">
        <pc:chgData name="MARINHO-DA-SILVA Isabelle (renexter)" userId="fa8761ec-2d95-4f3d-938a-cbccd5b72267" providerId="ADAL" clId="{EC5D1A60-935B-46FE-9535-39AE8806D922}" dt="2023-11-27T18:50:15.229" v="7024" actId="12"/>
        <pc:sldMkLst>
          <pc:docMk/>
          <pc:sldMk cId="1743844215" sldId="597"/>
        </pc:sldMkLst>
        <pc:spChg chg="add mod">
          <ac:chgData name="MARINHO-DA-SILVA Isabelle (renexter)" userId="fa8761ec-2d95-4f3d-938a-cbccd5b72267" providerId="ADAL" clId="{EC5D1A60-935B-46FE-9535-39AE8806D922}" dt="2023-11-27T18:49:56.269" v="7023" actId="1038"/>
          <ac:spMkLst>
            <pc:docMk/>
            <pc:sldMk cId="1743844215" sldId="597"/>
            <ac:spMk id="3" creationId="{39D1C0CC-2ECC-A7F6-896E-4287EE911118}"/>
          </ac:spMkLst>
        </pc:spChg>
        <pc:spChg chg="mod">
          <ac:chgData name="MARINHO-DA-SILVA Isabelle (renexter)" userId="fa8761ec-2d95-4f3d-938a-cbccd5b72267" providerId="ADAL" clId="{EC5D1A60-935B-46FE-9535-39AE8806D922}" dt="2023-11-27T18:41:52.457" v="7005" actId="20577"/>
          <ac:spMkLst>
            <pc:docMk/>
            <pc:sldMk cId="1743844215" sldId="597"/>
            <ac:spMk id="5" creationId="{1805F0C1-C842-ADB6-CF31-CD5D633FD52F}"/>
          </ac:spMkLst>
        </pc:spChg>
        <pc:spChg chg="mod">
          <ac:chgData name="MARINHO-DA-SILVA Isabelle (renexter)" userId="fa8761ec-2d95-4f3d-938a-cbccd5b72267" providerId="ADAL" clId="{EC5D1A60-935B-46FE-9535-39AE8806D922}" dt="2023-11-27T18:50:15.229" v="7024" actId="12"/>
          <ac:spMkLst>
            <pc:docMk/>
            <pc:sldMk cId="1743844215" sldId="597"/>
            <ac:spMk id="12" creationId="{58545B1C-D21F-CC84-AC56-F7B576E34FED}"/>
          </ac:spMkLst>
        </pc:spChg>
        <pc:graphicFrameChg chg="add mod">
          <ac:chgData name="MARINHO-DA-SILVA Isabelle (renexter)" userId="fa8761ec-2d95-4f3d-938a-cbccd5b72267" providerId="ADAL" clId="{EC5D1A60-935B-46FE-9535-39AE8806D922}" dt="2023-11-27T18:49:56.269" v="7023" actId="1038"/>
          <ac:graphicFrameMkLst>
            <pc:docMk/>
            <pc:sldMk cId="1743844215" sldId="597"/>
            <ac:graphicFrameMk id="2" creationId="{947362FF-1A10-A78B-FE62-1F4E5D8BD713}"/>
          </ac:graphicFrameMkLst>
        </pc:graphicFrameChg>
      </pc:sldChg>
      <pc:sldChg chg="delSp modSp add mod delAnim modAnim">
        <pc:chgData name="MARINHO-DA-SILVA Isabelle (renexter)" userId="fa8761ec-2d95-4f3d-938a-cbccd5b72267" providerId="ADAL" clId="{EC5D1A60-935B-46FE-9535-39AE8806D922}" dt="2023-11-27T19:00:19.918" v="7174"/>
        <pc:sldMkLst>
          <pc:docMk/>
          <pc:sldMk cId="257988597" sldId="598"/>
        </pc:sldMkLst>
        <pc:spChg chg="del">
          <ac:chgData name="MARINHO-DA-SILVA Isabelle (renexter)" userId="fa8761ec-2d95-4f3d-938a-cbccd5b72267" providerId="ADAL" clId="{EC5D1A60-935B-46FE-9535-39AE8806D922}" dt="2023-11-27T18:51:11.872" v="7027" actId="478"/>
          <ac:spMkLst>
            <pc:docMk/>
            <pc:sldMk cId="257988597" sldId="598"/>
            <ac:spMk id="3" creationId="{39D1C0CC-2ECC-A7F6-896E-4287EE911118}"/>
          </ac:spMkLst>
        </pc:spChg>
        <pc:spChg chg="mod">
          <ac:chgData name="MARINHO-DA-SILVA Isabelle (renexter)" userId="fa8761ec-2d95-4f3d-938a-cbccd5b72267" providerId="ADAL" clId="{EC5D1A60-935B-46FE-9535-39AE8806D922}" dt="2023-11-27T18:53:49.147" v="7159" actId="1076"/>
          <ac:spMkLst>
            <pc:docMk/>
            <pc:sldMk cId="257988597" sldId="598"/>
            <ac:spMk id="12" creationId="{58545B1C-D21F-CC84-AC56-F7B576E34FED}"/>
          </ac:spMkLst>
        </pc:spChg>
        <pc:graphicFrameChg chg="del">
          <ac:chgData name="MARINHO-DA-SILVA Isabelle (renexter)" userId="fa8761ec-2d95-4f3d-938a-cbccd5b72267" providerId="ADAL" clId="{EC5D1A60-935B-46FE-9535-39AE8806D922}" dt="2023-11-27T18:51:11.872" v="7027" actId="478"/>
          <ac:graphicFrameMkLst>
            <pc:docMk/>
            <pc:sldMk cId="257988597" sldId="598"/>
            <ac:graphicFrameMk id="2" creationId="{947362FF-1A10-A78B-FE62-1F4E5D8BD713}"/>
          </ac:graphicFrameMkLst>
        </pc:graphicFrameChg>
      </pc:sldChg>
      <pc:sldChg chg="modSp add mod modAnim">
        <pc:chgData name="MARINHO-DA-SILVA Isabelle (renexter)" userId="fa8761ec-2d95-4f3d-938a-cbccd5b72267" providerId="ADAL" clId="{EC5D1A60-935B-46FE-9535-39AE8806D922}" dt="2023-11-27T18:54:10.813" v="7165" actId="1036"/>
        <pc:sldMkLst>
          <pc:docMk/>
          <pc:sldMk cId="1924842020" sldId="599"/>
        </pc:sldMkLst>
        <pc:spChg chg="mod">
          <ac:chgData name="MARINHO-DA-SILVA Isabelle (renexter)" userId="fa8761ec-2d95-4f3d-938a-cbccd5b72267" providerId="ADAL" clId="{EC5D1A60-935B-46FE-9535-39AE8806D922}" dt="2023-11-27T18:54:10.813" v="7165" actId="1036"/>
          <ac:spMkLst>
            <pc:docMk/>
            <pc:sldMk cId="1924842020" sldId="599"/>
            <ac:spMk id="12" creationId="{58545B1C-D21F-CC84-AC56-F7B576E34FED}"/>
          </ac:spMkLst>
        </pc:spChg>
      </pc:sldChg>
      <pc:sldChg chg="modSp add mod">
        <pc:chgData name="MARINHO-DA-SILVA Isabelle (renexter)" userId="fa8761ec-2d95-4f3d-938a-cbccd5b72267" providerId="ADAL" clId="{EC5D1A60-935B-46FE-9535-39AE8806D922}" dt="2023-11-27T18:54:29.803" v="7167" actId="1036"/>
        <pc:sldMkLst>
          <pc:docMk/>
          <pc:sldMk cId="3724881319" sldId="600"/>
        </pc:sldMkLst>
        <pc:spChg chg="mod">
          <ac:chgData name="MARINHO-DA-SILVA Isabelle (renexter)" userId="fa8761ec-2d95-4f3d-938a-cbccd5b72267" providerId="ADAL" clId="{EC5D1A60-935B-46FE-9535-39AE8806D922}" dt="2023-11-27T18:54:29.803" v="7167" actId="1036"/>
          <ac:spMkLst>
            <pc:docMk/>
            <pc:sldMk cId="3724881319" sldId="600"/>
            <ac:spMk id="12" creationId="{58545B1C-D21F-CC84-AC56-F7B576E34FE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FEA995-79EA-4CF0-9DB4-F8C9F641F9AE}" type="datetimeFigureOut">
              <a:rPr lang="pt-BR" smtClean="0"/>
              <a:t>27/11/2023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8E858D-1941-4E08-B53C-4A7E2A2D88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5909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22A9D-96C3-4A5B-B25E-A6E4F50E2CF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3816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E858D-1941-4E08-B53C-4A7E2A2D887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6775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E858D-1941-4E08-B53C-4A7E2A2D887D}" type="slidenum">
              <a:rPr lang="pt-BR" smtClean="0"/>
              <a:t>143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8164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E858D-1941-4E08-B53C-4A7E2A2D887D}" type="slidenum">
              <a:rPr lang="pt-BR" smtClean="0"/>
              <a:t>161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9334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33638-FA5C-4FD8-AF96-F307AFB6136D}" type="datetimeFigureOut">
              <a:rPr lang="pt-BR" smtClean="0"/>
              <a:t>27/11/2023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4C572-F473-4AC9-9BD2-3C8064CFF8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478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33638-FA5C-4FD8-AF96-F307AFB6136D}" type="datetimeFigureOut">
              <a:rPr lang="pt-BR" smtClean="0"/>
              <a:t>27/11/2023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4C572-F473-4AC9-9BD2-3C8064CFF8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6869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33638-FA5C-4FD8-AF96-F307AFB6136D}" type="datetimeFigureOut">
              <a:rPr lang="pt-BR" smtClean="0"/>
              <a:t>27/11/2023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4C572-F473-4AC9-9BD2-3C8064CFF8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512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33638-FA5C-4FD8-AF96-F307AFB6136D}" type="datetimeFigureOut">
              <a:rPr lang="pt-BR" smtClean="0"/>
              <a:t>27/11/2023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4C572-F473-4AC9-9BD2-3C8064CFF8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4716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33638-FA5C-4FD8-AF96-F307AFB6136D}" type="datetimeFigureOut">
              <a:rPr lang="pt-BR" smtClean="0"/>
              <a:t>27/11/2023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4C572-F473-4AC9-9BD2-3C8064CFF8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9809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33638-FA5C-4FD8-AF96-F307AFB6136D}" type="datetimeFigureOut">
              <a:rPr lang="pt-BR" smtClean="0"/>
              <a:t>27/11/2023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4C572-F473-4AC9-9BD2-3C8064CFF8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053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33638-FA5C-4FD8-AF96-F307AFB6136D}" type="datetimeFigureOut">
              <a:rPr lang="pt-BR" smtClean="0"/>
              <a:t>27/11/2023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4C572-F473-4AC9-9BD2-3C8064CFF8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3282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33638-FA5C-4FD8-AF96-F307AFB6136D}" type="datetimeFigureOut">
              <a:rPr lang="pt-BR" smtClean="0"/>
              <a:t>27/11/2023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4C572-F473-4AC9-9BD2-3C8064CFF8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3275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33638-FA5C-4FD8-AF96-F307AFB6136D}" type="datetimeFigureOut">
              <a:rPr lang="pt-BR" smtClean="0"/>
              <a:t>27/11/2023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4C572-F473-4AC9-9BD2-3C8064CFF8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538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33638-FA5C-4FD8-AF96-F307AFB6136D}" type="datetimeFigureOut">
              <a:rPr lang="pt-BR" smtClean="0"/>
              <a:t>27/11/2023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4C572-F473-4AC9-9BD2-3C8064CFF8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991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33638-FA5C-4FD8-AF96-F307AFB6136D}" type="datetimeFigureOut">
              <a:rPr lang="pt-BR" smtClean="0"/>
              <a:t>27/11/2023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4C572-F473-4AC9-9BD2-3C8064CFF8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9590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33638-FA5C-4FD8-AF96-F307AFB6136D}" type="datetimeFigureOut">
              <a:rPr lang="pt-BR" smtClean="0"/>
              <a:t>27/11/2023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4C572-F473-4AC9-9BD2-3C8064CFF840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79A1E93-7715-333E-F843-705A82276065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8350250" y="6705600"/>
            <a:ext cx="8286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 C</a:t>
            </a:r>
          </a:p>
        </p:txBody>
      </p:sp>
    </p:spTree>
    <p:extLst>
      <p:ext uri="{BB962C8B-B14F-4D97-AF65-F5344CB8AC3E}">
        <p14:creationId xmlns:p14="http://schemas.microsoft.com/office/powerpoint/2010/main" val="2422396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4.png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7" Type="http://schemas.openxmlformats.org/officeDocument/2006/relationships/image" Target="../media/image82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42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8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" Type="http://schemas.openxmlformats.org/officeDocument/2006/relationships/image" Target="../media/image87.png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760.png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4" Type="http://schemas.openxmlformats.org/officeDocument/2006/relationships/image" Target="../media/image750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Vídeo 10" title="Cubos abstratos isométricos">
            <a:hlinkClick r:id="" action="ppaction://media"/>
            <a:extLst>
              <a:ext uri="{FF2B5EF4-FFF2-40B4-BE49-F238E27FC236}">
                <a16:creationId xmlns:a16="http://schemas.microsoft.com/office/drawing/2014/main" id="{58C8965F-FBE8-0B4F-1B5F-3B28A4EA50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20000" contrast="-20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6450CB1E-16B3-82B6-5E60-362D14599AC4}"/>
              </a:ext>
            </a:extLst>
          </p:cNvPr>
          <p:cNvSpPr/>
          <p:nvPr/>
        </p:nvSpPr>
        <p:spPr>
          <a:xfrm rot="19355578">
            <a:off x="-3477243" y="-1855825"/>
            <a:ext cx="12005384" cy="6324807"/>
          </a:xfrm>
          <a:prstGeom prst="rect">
            <a:avLst/>
          </a:prstGeom>
          <a:solidFill>
            <a:srgbClr val="C00000">
              <a:alpha val="66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13988" y="204285"/>
            <a:ext cx="5335885" cy="3588122"/>
          </a:xfrm>
        </p:spPr>
        <p:txBody>
          <a:bodyPr>
            <a:noAutofit/>
          </a:bodyPr>
          <a:lstStyle/>
          <a:p>
            <a:pPr algn="l"/>
            <a:r>
              <a:rPr lang="pt-BR" sz="3500" dirty="0">
                <a:solidFill>
                  <a:schemeClr val="bg1"/>
                </a:solidFill>
                <a:latin typeface="Bebas Neue" panose="020B0606020202050201" pitchFamily="34" charset="0"/>
                <a:cs typeface="Aharoni" panose="020B0604020202020204" pitchFamily="2" charset="-79"/>
              </a:rPr>
              <a:t>METAHEURÍSTICA VNS PARA O PROBLEMA DE CARREGAMENTO DE PALETES DO DISTRIBUIDOR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31247" y="3171240"/>
            <a:ext cx="3888432" cy="853803"/>
          </a:xfrm>
        </p:spPr>
        <p:txBody>
          <a:bodyPr>
            <a:normAutofit lnSpcReduction="10000"/>
          </a:bodyPr>
          <a:lstStyle/>
          <a:p>
            <a:pPr algn="l">
              <a:spcBef>
                <a:spcPts val="0"/>
              </a:spcBef>
            </a:pPr>
            <a:r>
              <a:rPr lang="pt-BR" sz="1800" dirty="0">
                <a:solidFill>
                  <a:schemeClr val="bg1"/>
                </a:solidFill>
                <a:latin typeface="Century" panose="02040604050505020304" pitchFamily="18" charset="0"/>
                <a:cs typeface="Aharoni" panose="02010803020104030203" pitchFamily="2" charset="-79"/>
              </a:rPr>
              <a:t>Gustavo </a:t>
            </a:r>
            <a:r>
              <a:rPr lang="pt-BR" sz="1800" dirty="0" err="1">
                <a:solidFill>
                  <a:schemeClr val="bg1"/>
                </a:solidFill>
                <a:latin typeface="Century" panose="02040604050505020304" pitchFamily="18" charset="0"/>
                <a:cs typeface="Aharoni" panose="02010803020104030203" pitchFamily="2" charset="-79"/>
              </a:rPr>
              <a:t>Veigel</a:t>
            </a:r>
            <a:r>
              <a:rPr lang="pt-BR" sz="1800" dirty="0">
                <a:solidFill>
                  <a:schemeClr val="bg1"/>
                </a:solidFill>
                <a:latin typeface="Century" panose="02040604050505020304" pitchFamily="18" charset="0"/>
                <a:cs typeface="Aharoni" panose="02010803020104030203" pitchFamily="2" charset="-79"/>
              </a:rPr>
              <a:t> Vieira</a:t>
            </a:r>
          </a:p>
          <a:p>
            <a:pPr algn="l">
              <a:spcBef>
                <a:spcPts val="0"/>
              </a:spcBef>
            </a:pPr>
            <a:r>
              <a:rPr lang="pt-BR" sz="1800" dirty="0">
                <a:solidFill>
                  <a:schemeClr val="bg1"/>
                </a:solidFill>
                <a:latin typeface="Century" panose="02040604050505020304" pitchFamily="18" charset="0"/>
                <a:cs typeface="Aharoni" panose="02010803020104030203" pitchFamily="2" charset="-79"/>
              </a:rPr>
              <a:t>Orientador: Alexandre </a:t>
            </a:r>
            <a:r>
              <a:rPr lang="pt-BR" sz="1800" dirty="0" err="1">
                <a:solidFill>
                  <a:schemeClr val="bg1"/>
                </a:solidFill>
                <a:latin typeface="Century" panose="02040604050505020304" pitchFamily="18" charset="0"/>
                <a:cs typeface="Aharoni" panose="02010803020104030203" pitchFamily="2" charset="-79"/>
              </a:rPr>
              <a:t>Checoli</a:t>
            </a:r>
            <a:r>
              <a:rPr lang="pt-BR" sz="1800" dirty="0">
                <a:solidFill>
                  <a:schemeClr val="bg1"/>
                </a:solidFill>
                <a:latin typeface="Century" panose="02040604050505020304" pitchFamily="18" charset="0"/>
                <a:cs typeface="Aharoni" panose="02010803020104030203" pitchFamily="2" charset="-79"/>
              </a:rPr>
              <a:t> </a:t>
            </a:r>
            <a:r>
              <a:rPr lang="pt-BR" sz="1800" dirty="0" err="1">
                <a:solidFill>
                  <a:schemeClr val="bg1"/>
                </a:solidFill>
                <a:latin typeface="Century" panose="02040604050505020304" pitchFamily="18" charset="0"/>
                <a:cs typeface="Aharoni" panose="02010803020104030203" pitchFamily="2" charset="-79"/>
              </a:rPr>
              <a:t>Choueiri</a:t>
            </a:r>
            <a:endParaRPr lang="pt-BR" sz="1800" dirty="0">
              <a:solidFill>
                <a:schemeClr val="bg1"/>
              </a:solidFill>
              <a:latin typeface="Century" panose="02040604050505020304" pitchFamily="18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1228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C:\Users\Gustavo\Dropbox\My PC (DESKTOP-GIJC891)\Desktop\TCC\Img PPT\Picking Desorganizad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88840"/>
            <a:ext cx="473392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Gustavo\Dropbox\My PC (DESKTOP-GIJC891)\Desktop\TCC\Img PPT\Relação pickin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924944"/>
            <a:ext cx="3019425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 descr="C:\Users\Gustavo\Dropbox\My PC (DESKTOP-GIJC891)\Desktop\TCC\Img PPT\Numeros 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35577"/>
            <a:ext cx="3469304" cy="23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F1E8F341-47E0-E6C2-9CCF-51ABF880D021}"/>
              </a:ext>
            </a:extLst>
          </p:cNvPr>
          <p:cNvSpPr/>
          <p:nvPr/>
        </p:nvSpPr>
        <p:spPr>
          <a:xfrm rot="16200000" flipH="1">
            <a:off x="2408044" y="-2003379"/>
            <a:ext cx="908041" cy="57241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2139F27-D32A-DDCE-D77B-A8793D12DE0B}"/>
              </a:ext>
            </a:extLst>
          </p:cNvPr>
          <p:cNvSpPr txBox="1">
            <a:spLocks/>
          </p:cNvSpPr>
          <p:nvPr/>
        </p:nvSpPr>
        <p:spPr>
          <a:xfrm>
            <a:off x="-113732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Priorização da montagem</a:t>
            </a:r>
          </a:p>
        </p:txBody>
      </p:sp>
    </p:spTree>
    <p:extLst>
      <p:ext uri="{BB962C8B-B14F-4D97-AF65-F5344CB8AC3E}">
        <p14:creationId xmlns:p14="http://schemas.microsoft.com/office/powerpoint/2010/main" val="231245537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C:\Users\Gustavo\Dropbox\My PC (DESKTOP-GIJC891)\Desktop\TCC\Img PPT\VNS\VNS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03" y="3965706"/>
            <a:ext cx="657225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06BA72B-0D78-616D-95EC-9F05781B53FE}"/>
              </a:ext>
            </a:extLst>
          </p:cNvPr>
          <p:cNvSpPr/>
          <p:nvPr/>
        </p:nvSpPr>
        <p:spPr>
          <a:xfrm rot="16200000" flipH="1">
            <a:off x="1471940" y="-1067273"/>
            <a:ext cx="908041" cy="38519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684E18E-42E0-7DB7-C2BE-50F534C0CB45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Local </a:t>
            </a:r>
            <a:r>
              <a:rPr lang="pt-BR" dirty="0" err="1">
                <a:latin typeface="Bebas Neue" panose="020B0606020202050201" pitchFamily="34" charset="0"/>
              </a:rPr>
              <a:t>search</a:t>
            </a:r>
            <a:r>
              <a:rPr lang="pt-BR" dirty="0">
                <a:latin typeface="Bebas Neue" panose="020B0606020202050201" pitchFamily="34" charset="0"/>
              </a:rPr>
              <a:t> 1</a:t>
            </a:r>
            <a:endParaRPr lang="pt-BR" sz="2500" dirty="0">
              <a:latin typeface="Bebas Neue" panose="020B0606020202050201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25E316B-FDC0-9812-F95E-BCDD90A8C25E}"/>
              </a:ext>
            </a:extLst>
          </p:cNvPr>
          <p:cNvSpPr txBox="1"/>
          <p:nvPr/>
        </p:nvSpPr>
        <p:spPr>
          <a:xfrm>
            <a:off x="539552" y="1982450"/>
            <a:ext cx="67687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200" dirty="0">
                <a:latin typeface="Century" panose="02040604050505020304" pitchFamily="18" charset="0"/>
              </a:rPr>
              <a:t>Procura deslocar camadas de </a:t>
            </a:r>
            <a:r>
              <a:rPr lang="pt-BR" sz="2200" dirty="0" err="1">
                <a:latin typeface="Century" panose="02040604050505020304" pitchFamily="18" charset="0"/>
              </a:rPr>
              <a:t>bins</a:t>
            </a:r>
            <a:r>
              <a:rPr lang="pt-BR" sz="2200" dirty="0">
                <a:latin typeface="Century" panose="02040604050505020304" pitchFamily="18" charset="0"/>
              </a:rPr>
              <a:t> mais vazios para </a:t>
            </a:r>
            <a:r>
              <a:rPr lang="pt-BR" sz="2200" dirty="0" err="1">
                <a:latin typeface="Century" panose="02040604050505020304" pitchFamily="18" charset="0"/>
              </a:rPr>
              <a:t>bins</a:t>
            </a:r>
            <a:r>
              <a:rPr lang="pt-BR" sz="2200" dirty="0">
                <a:latin typeface="Century" panose="02040604050505020304" pitchFamily="18" charset="0"/>
              </a:rPr>
              <a:t> mais cheios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pt-BR" sz="2200" dirty="0">
              <a:latin typeface="Century" panose="020406040505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200" dirty="0">
                <a:latin typeface="Century" panose="02040604050505020304" pitchFamily="18" charset="0"/>
              </a:rPr>
              <a:t>Permite que </a:t>
            </a:r>
            <a:r>
              <a:rPr lang="pt-BR" sz="2200" dirty="0" err="1">
                <a:latin typeface="Century" panose="02040604050505020304" pitchFamily="18" charset="0"/>
              </a:rPr>
              <a:t>bins</a:t>
            </a:r>
            <a:r>
              <a:rPr lang="pt-BR" sz="2200" dirty="0">
                <a:latin typeface="Century" panose="02040604050505020304" pitchFamily="18" charset="0"/>
              </a:rPr>
              <a:t> sejam eliminados</a:t>
            </a:r>
          </a:p>
        </p:txBody>
      </p:sp>
    </p:spTree>
    <p:extLst>
      <p:ext uri="{BB962C8B-B14F-4D97-AF65-F5344CB8AC3E}">
        <p14:creationId xmlns:p14="http://schemas.microsoft.com/office/powerpoint/2010/main" val="39994295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C:\Users\Gustavo\Dropbox\My PC (DESKTOP-GIJC891)\Desktop\TCC\Img PPT\VNS\VNS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61" y="4556256"/>
            <a:ext cx="657225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40660F3-8C18-711A-D54C-711BD72DDEF4}"/>
              </a:ext>
            </a:extLst>
          </p:cNvPr>
          <p:cNvSpPr/>
          <p:nvPr/>
        </p:nvSpPr>
        <p:spPr>
          <a:xfrm rot="16200000" flipH="1">
            <a:off x="1471940" y="-1067273"/>
            <a:ext cx="908041" cy="38519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F7F59D6-526B-F284-7B00-21EB8614DC52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Local </a:t>
            </a:r>
            <a:r>
              <a:rPr lang="pt-BR" dirty="0" err="1">
                <a:latin typeface="Bebas Neue" panose="020B0606020202050201" pitchFamily="34" charset="0"/>
              </a:rPr>
              <a:t>search</a:t>
            </a:r>
            <a:r>
              <a:rPr lang="pt-BR" dirty="0">
                <a:latin typeface="Bebas Neue" panose="020B0606020202050201" pitchFamily="34" charset="0"/>
              </a:rPr>
              <a:t> 1</a:t>
            </a:r>
            <a:endParaRPr lang="pt-BR" sz="2500" dirty="0">
              <a:latin typeface="Bebas Neue" panose="020B0606020202050201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C762AEC-6CFB-0407-F0F3-B96668EE4B00}"/>
              </a:ext>
            </a:extLst>
          </p:cNvPr>
          <p:cNvSpPr txBox="1"/>
          <p:nvPr/>
        </p:nvSpPr>
        <p:spPr>
          <a:xfrm>
            <a:off x="539552" y="1982450"/>
            <a:ext cx="67687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200" dirty="0">
                <a:latin typeface="Century" panose="02040604050505020304" pitchFamily="18" charset="0"/>
              </a:rPr>
              <a:t>Procura deslocar camadas de </a:t>
            </a:r>
            <a:r>
              <a:rPr lang="pt-BR" sz="2200" dirty="0" err="1">
                <a:latin typeface="Century" panose="02040604050505020304" pitchFamily="18" charset="0"/>
              </a:rPr>
              <a:t>bins</a:t>
            </a:r>
            <a:r>
              <a:rPr lang="pt-BR" sz="2200" dirty="0">
                <a:latin typeface="Century" panose="02040604050505020304" pitchFamily="18" charset="0"/>
              </a:rPr>
              <a:t> mais vazios para </a:t>
            </a:r>
            <a:r>
              <a:rPr lang="pt-BR" sz="2200" dirty="0" err="1">
                <a:latin typeface="Century" panose="02040604050505020304" pitchFamily="18" charset="0"/>
              </a:rPr>
              <a:t>bins</a:t>
            </a:r>
            <a:r>
              <a:rPr lang="pt-BR" sz="2200" dirty="0">
                <a:latin typeface="Century" panose="02040604050505020304" pitchFamily="18" charset="0"/>
              </a:rPr>
              <a:t> mais cheios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pt-BR" sz="2200" dirty="0">
              <a:latin typeface="Century" panose="020406040505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200" dirty="0">
                <a:latin typeface="Century" panose="02040604050505020304" pitchFamily="18" charset="0"/>
              </a:rPr>
              <a:t>Permite que </a:t>
            </a:r>
            <a:r>
              <a:rPr lang="pt-BR" sz="2200" dirty="0" err="1">
                <a:latin typeface="Century" panose="02040604050505020304" pitchFamily="18" charset="0"/>
              </a:rPr>
              <a:t>bins</a:t>
            </a:r>
            <a:r>
              <a:rPr lang="pt-BR" sz="2200" dirty="0">
                <a:latin typeface="Century" panose="02040604050505020304" pitchFamily="18" charset="0"/>
              </a:rPr>
              <a:t> sejam eliminados</a:t>
            </a:r>
          </a:p>
        </p:txBody>
      </p:sp>
    </p:spTree>
    <p:extLst>
      <p:ext uri="{BB962C8B-B14F-4D97-AF65-F5344CB8AC3E}">
        <p14:creationId xmlns:p14="http://schemas.microsoft.com/office/powerpoint/2010/main" val="291276884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C:\Users\Gustavo\Dropbox\My PC (DESKTOP-GIJC891)\Desktop\TCC\Img PPT\VNS\LS1\VNS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61" y="3965117"/>
            <a:ext cx="657225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ADA11F5-4118-1D60-FD55-EB36772B814B}"/>
              </a:ext>
            </a:extLst>
          </p:cNvPr>
          <p:cNvSpPr/>
          <p:nvPr/>
        </p:nvSpPr>
        <p:spPr>
          <a:xfrm rot="16200000" flipH="1">
            <a:off x="1471940" y="-1067273"/>
            <a:ext cx="908041" cy="38519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4E9E97A-ADA8-6148-BE65-C61E99AD67F7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Local </a:t>
            </a:r>
            <a:r>
              <a:rPr lang="pt-BR" dirty="0" err="1">
                <a:latin typeface="Bebas Neue" panose="020B0606020202050201" pitchFamily="34" charset="0"/>
              </a:rPr>
              <a:t>search</a:t>
            </a:r>
            <a:r>
              <a:rPr lang="pt-BR" dirty="0">
                <a:latin typeface="Bebas Neue" panose="020B0606020202050201" pitchFamily="34" charset="0"/>
              </a:rPr>
              <a:t> 1</a:t>
            </a:r>
            <a:endParaRPr lang="pt-BR" sz="2500" dirty="0">
              <a:latin typeface="Bebas Neue" panose="020B0606020202050201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56F456A-324D-DC99-E2B3-2DCBE6ABC799}"/>
              </a:ext>
            </a:extLst>
          </p:cNvPr>
          <p:cNvSpPr txBox="1"/>
          <p:nvPr/>
        </p:nvSpPr>
        <p:spPr>
          <a:xfrm>
            <a:off x="539552" y="1982450"/>
            <a:ext cx="67687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200" dirty="0">
                <a:latin typeface="Century" panose="02040604050505020304" pitchFamily="18" charset="0"/>
              </a:rPr>
              <a:t>Procura deslocar camadas de </a:t>
            </a:r>
            <a:r>
              <a:rPr lang="pt-BR" sz="2200" dirty="0" err="1">
                <a:latin typeface="Century" panose="02040604050505020304" pitchFamily="18" charset="0"/>
              </a:rPr>
              <a:t>bins</a:t>
            </a:r>
            <a:r>
              <a:rPr lang="pt-BR" sz="2200" dirty="0">
                <a:latin typeface="Century" panose="02040604050505020304" pitchFamily="18" charset="0"/>
              </a:rPr>
              <a:t> mais vazios para </a:t>
            </a:r>
            <a:r>
              <a:rPr lang="pt-BR" sz="2200" dirty="0" err="1">
                <a:latin typeface="Century" panose="02040604050505020304" pitchFamily="18" charset="0"/>
              </a:rPr>
              <a:t>bins</a:t>
            </a:r>
            <a:r>
              <a:rPr lang="pt-BR" sz="2200" dirty="0">
                <a:latin typeface="Century" panose="02040604050505020304" pitchFamily="18" charset="0"/>
              </a:rPr>
              <a:t> mais cheios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pt-BR" sz="2200" dirty="0">
              <a:latin typeface="Century" panose="020406040505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200" dirty="0">
                <a:latin typeface="Century" panose="02040604050505020304" pitchFamily="18" charset="0"/>
              </a:rPr>
              <a:t>Permite que </a:t>
            </a:r>
            <a:r>
              <a:rPr lang="pt-BR" sz="2200" dirty="0" err="1">
                <a:latin typeface="Century" panose="02040604050505020304" pitchFamily="18" charset="0"/>
              </a:rPr>
              <a:t>bins</a:t>
            </a:r>
            <a:r>
              <a:rPr lang="pt-BR" sz="2200" dirty="0">
                <a:latin typeface="Century" panose="02040604050505020304" pitchFamily="18" charset="0"/>
              </a:rPr>
              <a:t> sejam eliminados</a:t>
            </a:r>
          </a:p>
        </p:txBody>
      </p:sp>
    </p:spTree>
    <p:extLst>
      <p:ext uri="{BB962C8B-B14F-4D97-AF65-F5344CB8AC3E}">
        <p14:creationId xmlns:p14="http://schemas.microsoft.com/office/powerpoint/2010/main" val="84323239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C:\Users\Gustavo\Dropbox\My PC (DESKTOP-GIJC891)\Desktop\TCC\Img PPT\VNS\LS1\VNS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03" y="4556256"/>
            <a:ext cx="657225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A049322-B91C-41E2-1A0A-D1EF214A5CC4}"/>
              </a:ext>
            </a:extLst>
          </p:cNvPr>
          <p:cNvSpPr/>
          <p:nvPr/>
        </p:nvSpPr>
        <p:spPr>
          <a:xfrm rot="16200000" flipH="1">
            <a:off x="1471940" y="-1067273"/>
            <a:ext cx="908041" cy="38519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5D555746-7D7A-BA57-B2F9-68C30AE8C0B7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Local </a:t>
            </a:r>
            <a:r>
              <a:rPr lang="pt-BR" dirty="0" err="1">
                <a:latin typeface="Bebas Neue" panose="020B0606020202050201" pitchFamily="34" charset="0"/>
              </a:rPr>
              <a:t>search</a:t>
            </a:r>
            <a:r>
              <a:rPr lang="pt-BR" dirty="0">
                <a:latin typeface="Bebas Neue" panose="020B0606020202050201" pitchFamily="34" charset="0"/>
              </a:rPr>
              <a:t> 1</a:t>
            </a:r>
            <a:endParaRPr lang="pt-BR" sz="2500" dirty="0">
              <a:latin typeface="Bebas Neue" panose="020B0606020202050201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AF18E52-FB03-4DC4-15D2-923DEC2340A7}"/>
              </a:ext>
            </a:extLst>
          </p:cNvPr>
          <p:cNvSpPr txBox="1"/>
          <p:nvPr/>
        </p:nvSpPr>
        <p:spPr>
          <a:xfrm>
            <a:off x="539552" y="1982450"/>
            <a:ext cx="67687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200" dirty="0">
                <a:latin typeface="Century" panose="02040604050505020304" pitchFamily="18" charset="0"/>
              </a:rPr>
              <a:t>Procura deslocar camadas de </a:t>
            </a:r>
            <a:r>
              <a:rPr lang="pt-BR" sz="2200" dirty="0" err="1">
                <a:latin typeface="Century" panose="02040604050505020304" pitchFamily="18" charset="0"/>
              </a:rPr>
              <a:t>bins</a:t>
            </a:r>
            <a:r>
              <a:rPr lang="pt-BR" sz="2200" dirty="0">
                <a:latin typeface="Century" panose="02040604050505020304" pitchFamily="18" charset="0"/>
              </a:rPr>
              <a:t> mais vazios para </a:t>
            </a:r>
            <a:r>
              <a:rPr lang="pt-BR" sz="2200" dirty="0" err="1">
                <a:latin typeface="Century" panose="02040604050505020304" pitchFamily="18" charset="0"/>
              </a:rPr>
              <a:t>bins</a:t>
            </a:r>
            <a:r>
              <a:rPr lang="pt-BR" sz="2200" dirty="0">
                <a:latin typeface="Century" panose="02040604050505020304" pitchFamily="18" charset="0"/>
              </a:rPr>
              <a:t> mais cheios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pt-BR" sz="2200" dirty="0">
              <a:latin typeface="Century" panose="020406040505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200" dirty="0">
                <a:latin typeface="Century" panose="02040604050505020304" pitchFamily="18" charset="0"/>
              </a:rPr>
              <a:t>Permite que </a:t>
            </a:r>
            <a:r>
              <a:rPr lang="pt-BR" sz="2200" dirty="0" err="1">
                <a:latin typeface="Century" panose="02040604050505020304" pitchFamily="18" charset="0"/>
              </a:rPr>
              <a:t>bins</a:t>
            </a:r>
            <a:r>
              <a:rPr lang="pt-BR" sz="2200" dirty="0">
                <a:latin typeface="Century" panose="02040604050505020304" pitchFamily="18" charset="0"/>
              </a:rPr>
              <a:t> sejam eliminados</a:t>
            </a:r>
          </a:p>
        </p:txBody>
      </p:sp>
    </p:spTree>
    <p:extLst>
      <p:ext uri="{BB962C8B-B14F-4D97-AF65-F5344CB8AC3E}">
        <p14:creationId xmlns:p14="http://schemas.microsoft.com/office/powerpoint/2010/main" val="343547313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C:\Users\Gustavo\Dropbox\My PC (DESKTOP-GIJC891)\Desktop\TCC\Img PPT\VNS\LS1\VNS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61" y="4556256"/>
            <a:ext cx="657225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23A9C36-0CDA-97D9-9BA3-E80E0F92208E}"/>
              </a:ext>
            </a:extLst>
          </p:cNvPr>
          <p:cNvSpPr/>
          <p:nvPr/>
        </p:nvSpPr>
        <p:spPr>
          <a:xfrm rot="16200000" flipH="1">
            <a:off x="1471940" y="-1067273"/>
            <a:ext cx="908041" cy="38519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9EF58BC-CBEC-4FEF-A72C-D7B78C1D1F70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Local </a:t>
            </a:r>
            <a:r>
              <a:rPr lang="pt-BR" dirty="0" err="1">
                <a:latin typeface="Bebas Neue" panose="020B0606020202050201" pitchFamily="34" charset="0"/>
              </a:rPr>
              <a:t>search</a:t>
            </a:r>
            <a:r>
              <a:rPr lang="pt-BR" dirty="0">
                <a:latin typeface="Bebas Neue" panose="020B0606020202050201" pitchFamily="34" charset="0"/>
              </a:rPr>
              <a:t> 1</a:t>
            </a:r>
            <a:endParaRPr lang="pt-BR" sz="2500" dirty="0">
              <a:latin typeface="Bebas Neue" panose="020B0606020202050201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B422D6E-F59C-FD78-5E2A-96AD172F9D79}"/>
              </a:ext>
            </a:extLst>
          </p:cNvPr>
          <p:cNvSpPr txBox="1"/>
          <p:nvPr/>
        </p:nvSpPr>
        <p:spPr>
          <a:xfrm>
            <a:off x="539552" y="1982450"/>
            <a:ext cx="67687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200" dirty="0">
                <a:latin typeface="Century" panose="02040604050505020304" pitchFamily="18" charset="0"/>
              </a:rPr>
              <a:t>Procura deslocar camadas de </a:t>
            </a:r>
            <a:r>
              <a:rPr lang="pt-BR" sz="2200" dirty="0" err="1">
                <a:latin typeface="Century" panose="02040604050505020304" pitchFamily="18" charset="0"/>
              </a:rPr>
              <a:t>bins</a:t>
            </a:r>
            <a:r>
              <a:rPr lang="pt-BR" sz="2200" dirty="0">
                <a:latin typeface="Century" panose="02040604050505020304" pitchFamily="18" charset="0"/>
              </a:rPr>
              <a:t> mais vazios para </a:t>
            </a:r>
            <a:r>
              <a:rPr lang="pt-BR" sz="2200" dirty="0" err="1">
                <a:latin typeface="Century" panose="02040604050505020304" pitchFamily="18" charset="0"/>
              </a:rPr>
              <a:t>bins</a:t>
            </a:r>
            <a:r>
              <a:rPr lang="pt-BR" sz="2200" dirty="0">
                <a:latin typeface="Century" panose="02040604050505020304" pitchFamily="18" charset="0"/>
              </a:rPr>
              <a:t> mais cheios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pt-BR" sz="2200" dirty="0">
              <a:latin typeface="Century" panose="020406040505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200" dirty="0">
                <a:latin typeface="Century" panose="02040604050505020304" pitchFamily="18" charset="0"/>
              </a:rPr>
              <a:t>Permite que </a:t>
            </a:r>
            <a:r>
              <a:rPr lang="pt-BR" sz="2200" dirty="0" err="1">
                <a:latin typeface="Century" panose="02040604050505020304" pitchFamily="18" charset="0"/>
              </a:rPr>
              <a:t>bins</a:t>
            </a:r>
            <a:r>
              <a:rPr lang="pt-BR" sz="2200" dirty="0">
                <a:latin typeface="Century" panose="02040604050505020304" pitchFamily="18" charset="0"/>
              </a:rPr>
              <a:t> sejam eliminados</a:t>
            </a:r>
          </a:p>
        </p:txBody>
      </p:sp>
    </p:spTree>
    <p:extLst>
      <p:ext uri="{BB962C8B-B14F-4D97-AF65-F5344CB8AC3E}">
        <p14:creationId xmlns:p14="http://schemas.microsoft.com/office/powerpoint/2010/main" val="204443524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64514" name="Picture 2" descr="C:\Users\Gustavo\Dropbox\My PC (DESKTOP-GIJC891)\Desktop\TCC\Img PPT\VNS\LS1\VNS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61" y="4556256"/>
            <a:ext cx="5191125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10E9190C-D4E9-E2A7-27B2-AF6023672716}"/>
              </a:ext>
            </a:extLst>
          </p:cNvPr>
          <p:cNvSpPr/>
          <p:nvPr/>
        </p:nvSpPr>
        <p:spPr>
          <a:xfrm rot="16200000" flipH="1">
            <a:off x="1471940" y="-1067273"/>
            <a:ext cx="908041" cy="38519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1165D6B-9087-3307-7A82-48983AB35504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Local </a:t>
            </a:r>
            <a:r>
              <a:rPr lang="pt-BR" dirty="0" err="1">
                <a:latin typeface="Bebas Neue" panose="020B0606020202050201" pitchFamily="34" charset="0"/>
              </a:rPr>
              <a:t>search</a:t>
            </a:r>
            <a:r>
              <a:rPr lang="pt-BR" dirty="0">
                <a:latin typeface="Bebas Neue" panose="020B0606020202050201" pitchFamily="34" charset="0"/>
              </a:rPr>
              <a:t> 1</a:t>
            </a:r>
            <a:endParaRPr lang="pt-BR" sz="2500" dirty="0">
              <a:latin typeface="Bebas Neue" panose="020B0606020202050201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3DB6A77-9FFC-D73C-A5E7-CD1CA9D34BDC}"/>
              </a:ext>
            </a:extLst>
          </p:cNvPr>
          <p:cNvSpPr txBox="1"/>
          <p:nvPr/>
        </p:nvSpPr>
        <p:spPr>
          <a:xfrm>
            <a:off x="539552" y="1982450"/>
            <a:ext cx="67687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200" dirty="0">
                <a:latin typeface="Century" panose="02040604050505020304" pitchFamily="18" charset="0"/>
              </a:rPr>
              <a:t>Procura deslocar camadas de </a:t>
            </a:r>
            <a:r>
              <a:rPr lang="pt-BR" sz="2200" dirty="0" err="1">
                <a:latin typeface="Century" panose="02040604050505020304" pitchFamily="18" charset="0"/>
              </a:rPr>
              <a:t>bins</a:t>
            </a:r>
            <a:r>
              <a:rPr lang="pt-BR" sz="2200" dirty="0">
                <a:latin typeface="Century" panose="02040604050505020304" pitchFamily="18" charset="0"/>
              </a:rPr>
              <a:t> mais vazios para </a:t>
            </a:r>
            <a:r>
              <a:rPr lang="pt-BR" sz="2200" dirty="0" err="1">
                <a:latin typeface="Century" panose="02040604050505020304" pitchFamily="18" charset="0"/>
              </a:rPr>
              <a:t>bins</a:t>
            </a:r>
            <a:r>
              <a:rPr lang="pt-BR" sz="2200" dirty="0">
                <a:latin typeface="Century" panose="02040604050505020304" pitchFamily="18" charset="0"/>
              </a:rPr>
              <a:t> mais cheios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pt-BR" sz="2200" dirty="0">
              <a:latin typeface="Century" panose="020406040505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200" dirty="0">
                <a:latin typeface="Century" panose="02040604050505020304" pitchFamily="18" charset="0"/>
              </a:rPr>
              <a:t>Permite que </a:t>
            </a:r>
            <a:r>
              <a:rPr lang="pt-BR" sz="2200" dirty="0" err="1">
                <a:latin typeface="Century" panose="02040604050505020304" pitchFamily="18" charset="0"/>
              </a:rPr>
              <a:t>bins</a:t>
            </a:r>
            <a:r>
              <a:rPr lang="pt-BR" sz="2200" dirty="0">
                <a:latin typeface="Century" panose="02040604050505020304" pitchFamily="18" charset="0"/>
              </a:rPr>
              <a:t> sejam eliminados</a:t>
            </a:r>
          </a:p>
        </p:txBody>
      </p:sp>
    </p:spTree>
    <p:extLst>
      <p:ext uri="{BB962C8B-B14F-4D97-AF65-F5344CB8AC3E}">
        <p14:creationId xmlns:p14="http://schemas.microsoft.com/office/powerpoint/2010/main" val="166521035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C:\Users\Gustavo\Dropbox\My PC (DESKTOP-GIJC891)\Desktop\TCC\Img PPT\VNS\LS2\LS2.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61" y="4556256"/>
            <a:ext cx="657225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ixaDeTexto 4"/>
              <p:cNvSpPr txBox="1"/>
              <p:nvPr/>
            </p:nvSpPr>
            <p:spPr>
              <a:xfrm>
                <a:off x="526086" y="1556792"/>
                <a:ext cx="7715200" cy="178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pt-BR" sz="2200" dirty="0">
                    <a:latin typeface="Century" panose="02040604050505020304" pitchFamily="18" charset="0"/>
                  </a:rPr>
                  <a:t>Realiza uma troca de camadas entre </a:t>
                </a:r>
                <a:r>
                  <a:rPr lang="pt-BR" sz="2200" dirty="0" err="1">
                    <a:latin typeface="Century" panose="02040604050505020304" pitchFamily="18" charset="0"/>
                  </a:rPr>
                  <a:t>bins</a:t>
                </a:r>
                <a:endParaRPr lang="pt-BR" sz="2200" dirty="0">
                  <a:latin typeface="Century" panose="020406040505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pt-BR" sz="2200" dirty="0">
                  <a:latin typeface="Century" panose="020406040505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pt-BR" sz="2200" dirty="0">
                    <a:latin typeface="Century" panose="02040604050505020304" pitchFamily="18" charset="0"/>
                  </a:rPr>
                  <a:t>As trocas só ocorre se houver melhoria da Função de Aptidão </a:t>
                </a:r>
                <a14:m>
                  <m:oMath xmlns:m="http://schemas.openxmlformats.org/officeDocument/2006/math">
                    <m:r>
                      <a:rPr lang="pt-BR" sz="2200" i="1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pt-B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200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endParaRPr lang="pt-BR" sz="2200" dirty="0">
                  <a:latin typeface="Century" panose="020406040505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pt-BR" sz="2200" dirty="0">
                  <a:latin typeface="Century" panose="02040604050505020304" pitchFamily="18" charset="0"/>
                </a:endParaRPr>
              </a:p>
            </p:txBody>
          </p:sp>
        </mc:Choice>
        <mc:Fallback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6" y="1556792"/>
                <a:ext cx="7715200" cy="1785104"/>
              </a:xfrm>
              <a:prstGeom prst="rect">
                <a:avLst/>
              </a:prstGeom>
              <a:blipFill>
                <a:blip r:embed="rId3"/>
                <a:stretch>
                  <a:fillRect l="-869" t="-20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ângulo 3">
            <a:extLst>
              <a:ext uri="{FF2B5EF4-FFF2-40B4-BE49-F238E27FC236}">
                <a16:creationId xmlns:a16="http://schemas.microsoft.com/office/drawing/2014/main" id="{DEAC4CB2-3DA9-552D-0FB5-9EE54E8F4496}"/>
              </a:ext>
            </a:extLst>
          </p:cNvPr>
          <p:cNvSpPr/>
          <p:nvPr/>
        </p:nvSpPr>
        <p:spPr>
          <a:xfrm rot="16200000" flipH="1">
            <a:off x="1471940" y="-1067273"/>
            <a:ext cx="908041" cy="38519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92B80731-3A2E-E5A4-0198-7C76D5ED9564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Local </a:t>
            </a:r>
            <a:r>
              <a:rPr lang="pt-BR" dirty="0" err="1">
                <a:latin typeface="Bebas Neue" panose="020B0606020202050201" pitchFamily="34" charset="0"/>
              </a:rPr>
              <a:t>search</a:t>
            </a:r>
            <a:r>
              <a:rPr lang="pt-BR" dirty="0">
                <a:latin typeface="Bebas Neue" panose="020B0606020202050201" pitchFamily="34" charset="0"/>
              </a:rPr>
              <a:t> 2</a:t>
            </a:r>
            <a:endParaRPr lang="pt-BR" sz="25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951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7" name="Picture 3" descr="C:\Users\Gustavo\Dropbox\My PC (DESKTOP-GIJC891)\Desktop\TCC\Img PPT\VNS\LS2\LS2.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61" y="3765681"/>
            <a:ext cx="6572250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9EB9FAB-2A18-DFE6-A0C2-B0DA5E31BB2C}"/>
              </a:ext>
            </a:extLst>
          </p:cNvPr>
          <p:cNvSpPr/>
          <p:nvPr/>
        </p:nvSpPr>
        <p:spPr>
          <a:xfrm rot="16200000" flipH="1">
            <a:off x="1471940" y="-1067273"/>
            <a:ext cx="908041" cy="38519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06E39A68-42E5-8328-1E0F-AA4137ABC1B1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Local </a:t>
            </a:r>
            <a:r>
              <a:rPr lang="pt-BR" dirty="0" err="1">
                <a:latin typeface="Bebas Neue" panose="020B0606020202050201" pitchFamily="34" charset="0"/>
              </a:rPr>
              <a:t>search</a:t>
            </a:r>
            <a:r>
              <a:rPr lang="pt-BR" dirty="0">
                <a:latin typeface="Bebas Neue" panose="020B0606020202050201" pitchFamily="34" charset="0"/>
              </a:rPr>
              <a:t> 2</a:t>
            </a:r>
            <a:endParaRPr lang="pt-BR" sz="2500" dirty="0">
              <a:latin typeface="Bebas Neue" panose="020B0606020202050201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CFA62D3-F3FA-E68F-471E-6C3690AE6A8E}"/>
                  </a:ext>
                </a:extLst>
              </p:cNvPr>
              <p:cNvSpPr txBox="1"/>
              <p:nvPr/>
            </p:nvSpPr>
            <p:spPr>
              <a:xfrm>
                <a:off x="526086" y="1547665"/>
                <a:ext cx="7715200" cy="178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pt-BR" sz="2200" dirty="0">
                    <a:latin typeface="Century" panose="02040604050505020304" pitchFamily="18" charset="0"/>
                  </a:rPr>
                  <a:t>Realiza uma troca de camadas entre </a:t>
                </a:r>
                <a:r>
                  <a:rPr lang="pt-BR" sz="2200" dirty="0" err="1">
                    <a:latin typeface="Century" panose="02040604050505020304" pitchFamily="18" charset="0"/>
                  </a:rPr>
                  <a:t>bins</a:t>
                </a:r>
                <a:endParaRPr lang="pt-BR" sz="2200" dirty="0">
                  <a:latin typeface="Century" panose="020406040505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pt-BR" sz="2200" dirty="0">
                  <a:latin typeface="Century" panose="020406040505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pt-BR" sz="2200" dirty="0">
                    <a:latin typeface="Century" panose="02040604050505020304" pitchFamily="18" charset="0"/>
                  </a:rPr>
                  <a:t>As trocas só ocorre se houver melhoria da Função de Aptidão </a:t>
                </a:r>
                <a14:m>
                  <m:oMath xmlns:m="http://schemas.openxmlformats.org/officeDocument/2006/math">
                    <m:r>
                      <a:rPr lang="pt-BR" sz="2200" i="1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pt-B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200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endParaRPr lang="pt-BR" sz="2200" dirty="0">
                  <a:latin typeface="Century" panose="020406040505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pt-BR" sz="2200" dirty="0">
                  <a:latin typeface="Century" panose="02040604050505020304" pitchFamily="18" charset="0"/>
                </a:endParaRPr>
              </a:p>
            </p:txBody>
          </p:sp>
        </mc:Choice>
        <mc:Fallback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CFA62D3-F3FA-E68F-471E-6C3690AE6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6" y="1547665"/>
                <a:ext cx="7715200" cy="1785104"/>
              </a:xfrm>
              <a:prstGeom prst="rect">
                <a:avLst/>
              </a:prstGeom>
              <a:blipFill>
                <a:blip r:embed="rId3"/>
                <a:stretch>
                  <a:fillRect l="-869" t="-23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536153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 descr="C:\Users\Gustavo\Dropbox\My PC (DESKTOP-GIJC891)\Desktop\TCC\Img PPT\VNS\LS2\LS2.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767" y="3765681"/>
            <a:ext cx="6572251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16272A2-69F0-96D5-2D41-A348067E4AC9}"/>
              </a:ext>
            </a:extLst>
          </p:cNvPr>
          <p:cNvSpPr/>
          <p:nvPr/>
        </p:nvSpPr>
        <p:spPr>
          <a:xfrm rot="16200000" flipH="1">
            <a:off x="1471940" y="-1067273"/>
            <a:ext cx="908041" cy="38519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7A489B1-61FC-3B27-4A79-75F37F2F0A1B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Local </a:t>
            </a:r>
            <a:r>
              <a:rPr lang="pt-BR" dirty="0" err="1">
                <a:latin typeface="Bebas Neue" panose="020B0606020202050201" pitchFamily="34" charset="0"/>
              </a:rPr>
              <a:t>search</a:t>
            </a:r>
            <a:r>
              <a:rPr lang="pt-BR" dirty="0">
                <a:latin typeface="Bebas Neue" panose="020B0606020202050201" pitchFamily="34" charset="0"/>
              </a:rPr>
              <a:t> 2</a:t>
            </a:r>
            <a:endParaRPr lang="pt-BR" sz="2500" dirty="0">
              <a:latin typeface="Bebas Neue" panose="020B0606020202050201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6FE3AC16-EA79-CCF8-2463-DAD5C7C32319}"/>
                  </a:ext>
                </a:extLst>
              </p:cNvPr>
              <p:cNvSpPr txBox="1"/>
              <p:nvPr/>
            </p:nvSpPr>
            <p:spPr>
              <a:xfrm>
                <a:off x="526086" y="1547665"/>
                <a:ext cx="7715200" cy="178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pt-BR" sz="2200" dirty="0">
                    <a:latin typeface="Century" panose="02040604050505020304" pitchFamily="18" charset="0"/>
                  </a:rPr>
                  <a:t>Realiza uma troca de camadas entre </a:t>
                </a:r>
                <a:r>
                  <a:rPr lang="pt-BR" sz="2200" dirty="0" err="1">
                    <a:latin typeface="Century" panose="02040604050505020304" pitchFamily="18" charset="0"/>
                  </a:rPr>
                  <a:t>bins</a:t>
                </a:r>
                <a:endParaRPr lang="pt-BR" sz="2200" dirty="0">
                  <a:latin typeface="Century" panose="020406040505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pt-BR" sz="2200" dirty="0">
                  <a:latin typeface="Century" panose="020406040505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pt-BR" sz="2200" dirty="0">
                    <a:latin typeface="Century" panose="02040604050505020304" pitchFamily="18" charset="0"/>
                  </a:rPr>
                  <a:t>As trocas só ocorre se houver melhoria da Função de Aptidão </a:t>
                </a:r>
                <a14:m>
                  <m:oMath xmlns:m="http://schemas.openxmlformats.org/officeDocument/2006/math">
                    <m:r>
                      <a:rPr lang="pt-BR" sz="2200" i="1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pt-B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200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endParaRPr lang="pt-BR" sz="2200" dirty="0">
                  <a:latin typeface="Century" panose="020406040505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pt-BR" sz="2200" dirty="0">
                  <a:latin typeface="Century" panose="02040604050505020304" pitchFamily="18" charset="0"/>
                </a:endParaRPr>
              </a:p>
            </p:txBody>
          </p:sp>
        </mc:Choice>
        <mc:Fallback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6FE3AC16-EA79-CCF8-2463-DAD5C7C32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6" y="1547665"/>
                <a:ext cx="7715200" cy="1785104"/>
              </a:xfrm>
              <a:prstGeom prst="rect">
                <a:avLst/>
              </a:prstGeom>
              <a:blipFill>
                <a:blip r:embed="rId3"/>
                <a:stretch>
                  <a:fillRect l="-869" t="-23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255673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C:\Users\Gustavo\Dropbox\My PC (DESKTOP-GIJC891)\Desktop\TCC\Img PPT\VNS\LS2\LS2.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61" y="4556256"/>
            <a:ext cx="6572251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05FC99A-DF90-DD79-375A-11052291DA81}"/>
              </a:ext>
            </a:extLst>
          </p:cNvPr>
          <p:cNvSpPr/>
          <p:nvPr/>
        </p:nvSpPr>
        <p:spPr>
          <a:xfrm rot="16200000" flipH="1">
            <a:off x="1471940" y="-1067273"/>
            <a:ext cx="908041" cy="38519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FDD34E8-F6D3-C812-B86A-A574C428738F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Local </a:t>
            </a:r>
            <a:r>
              <a:rPr lang="pt-BR" dirty="0" err="1">
                <a:latin typeface="Bebas Neue" panose="020B0606020202050201" pitchFamily="34" charset="0"/>
              </a:rPr>
              <a:t>search</a:t>
            </a:r>
            <a:r>
              <a:rPr lang="pt-BR" dirty="0">
                <a:latin typeface="Bebas Neue" panose="020B0606020202050201" pitchFamily="34" charset="0"/>
              </a:rPr>
              <a:t> 2</a:t>
            </a:r>
            <a:endParaRPr lang="pt-BR" sz="2500" dirty="0">
              <a:latin typeface="Bebas Neue" panose="020B0606020202050201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3E82DDEE-752B-5EAE-1924-6BF08CD483B2}"/>
                  </a:ext>
                </a:extLst>
              </p:cNvPr>
              <p:cNvSpPr txBox="1"/>
              <p:nvPr/>
            </p:nvSpPr>
            <p:spPr>
              <a:xfrm>
                <a:off x="526086" y="1547665"/>
                <a:ext cx="7715200" cy="178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pt-BR" sz="2200" dirty="0">
                    <a:latin typeface="Century" panose="02040604050505020304" pitchFamily="18" charset="0"/>
                  </a:rPr>
                  <a:t>Realiza uma troca de camadas entre </a:t>
                </a:r>
                <a:r>
                  <a:rPr lang="pt-BR" sz="2200" dirty="0" err="1">
                    <a:latin typeface="Century" panose="02040604050505020304" pitchFamily="18" charset="0"/>
                  </a:rPr>
                  <a:t>bins</a:t>
                </a:r>
                <a:endParaRPr lang="pt-BR" sz="2200" dirty="0">
                  <a:latin typeface="Century" panose="020406040505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pt-BR" sz="2200" dirty="0">
                  <a:latin typeface="Century" panose="020406040505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pt-BR" sz="2200" dirty="0">
                    <a:latin typeface="Century" panose="02040604050505020304" pitchFamily="18" charset="0"/>
                  </a:rPr>
                  <a:t>As trocas só ocorre se houver melhoria da Função de Aptidão </a:t>
                </a:r>
                <a14:m>
                  <m:oMath xmlns:m="http://schemas.openxmlformats.org/officeDocument/2006/math">
                    <m:r>
                      <a:rPr lang="pt-BR" sz="2200" i="1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pt-B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200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endParaRPr lang="pt-BR" sz="2200" dirty="0">
                  <a:latin typeface="Century" panose="020406040505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pt-BR" sz="2200" dirty="0">
                  <a:latin typeface="Century" panose="02040604050505020304" pitchFamily="18" charset="0"/>
                </a:endParaRPr>
              </a:p>
            </p:txBody>
          </p:sp>
        </mc:Choice>
        <mc:Fallback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3E82DDEE-752B-5EAE-1924-6BF08CD48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6" y="1547665"/>
                <a:ext cx="7715200" cy="1785104"/>
              </a:xfrm>
              <a:prstGeom prst="rect">
                <a:avLst/>
              </a:prstGeom>
              <a:blipFill>
                <a:blip r:embed="rId3"/>
                <a:stretch>
                  <a:fillRect l="-869" t="-23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1555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F6B4469-D0FC-3DCA-8542-1CE0008BC1A8}"/>
              </a:ext>
            </a:extLst>
          </p:cNvPr>
          <p:cNvSpPr/>
          <p:nvPr/>
        </p:nvSpPr>
        <p:spPr>
          <a:xfrm>
            <a:off x="1979712" y="4437112"/>
            <a:ext cx="394566" cy="11521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51B8AAB-2DFA-E348-B4E6-3DB1CA8331DB}"/>
              </a:ext>
            </a:extLst>
          </p:cNvPr>
          <p:cNvSpPr/>
          <p:nvPr/>
        </p:nvSpPr>
        <p:spPr>
          <a:xfrm>
            <a:off x="1979712" y="3044353"/>
            <a:ext cx="394566" cy="11521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2FD8871E-1588-C3C9-BB3B-FD1AC56A1FBD}"/>
              </a:ext>
            </a:extLst>
          </p:cNvPr>
          <p:cNvSpPr/>
          <p:nvPr/>
        </p:nvSpPr>
        <p:spPr>
          <a:xfrm>
            <a:off x="1979712" y="1640887"/>
            <a:ext cx="394567" cy="11521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0116FB85-11D2-857A-90DA-E4B7F58F0E38}"/>
              </a:ext>
            </a:extLst>
          </p:cNvPr>
          <p:cNvSpPr/>
          <p:nvPr/>
        </p:nvSpPr>
        <p:spPr>
          <a:xfrm rot="5400000">
            <a:off x="-2241863" y="2241861"/>
            <a:ext cx="6858002" cy="23742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D294A76-FE51-D9C7-D667-70460B720A98}"/>
              </a:ext>
            </a:extLst>
          </p:cNvPr>
          <p:cNvGrpSpPr/>
          <p:nvPr/>
        </p:nvGrpSpPr>
        <p:grpSpPr>
          <a:xfrm>
            <a:off x="-179143" y="2460557"/>
            <a:ext cx="2732561" cy="1936887"/>
            <a:chOff x="-179143" y="2338498"/>
            <a:chExt cx="2732561" cy="1936887"/>
          </a:xfrm>
        </p:grpSpPr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55F2BF82-B403-88BE-01AB-26A10AD22951}"/>
                </a:ext>
              </a:extLst>
            </p:cNvPr>
            <p:cNvSpPr txBox="1"/>
            <p:nvPr/>
          </p:nvSpPr>
          <p:spPr>
            <a:xfrm>
              <a:off x="96243" y="3044279"/>
              <a:ext cx="2374280" cy="12311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4400" dirty="0">
                  <a:solidFill>
                    <a:schemeClr val="bg1"/>
                  </a:solidFill>
                  <a:latin typeface="Bebas Neue" panose="020B0606020202050201" pitchFamily="34" charset="0"/>
                </a:rPr>
                <a:t>PROPOSTAS</a:t>
              </a:r>
            </a:p>
            <a:p>
              <a:r>
                <a:rPr lang="pt-BR" sz="2700" dirty="0">
                  <a:solidFill>
                    <a:schemeClr val="bg1"/>
                  </a:solidFill>
                  <a:latin typeface="Bebas Neue" panose="020B0606020202050201" pitchFamily="34" charset="0"/>
                </a:rPr>
                <a:t>Para o problema</a:t>
              </a:r>
            </a:p>
          </p:txBody>
        </p:sp>
        <p:sp>
          <p:nvSpPr>
            <p:cNvPr id="4" name="Título 1">
              <a:extLst>
                <a:ext uri="{FF2B5EF4-FFF2-40B4-BE49-F238E27FC236}">
                  <a16:creationId xmlns:a16="http://schemas.microsoft.com/office/drawing/2014/main" id="{2EA19AC1-02C0-EB11-185D-11897AD501C1}"/>
                </a:ext>
              </a:extLst>
            </p:cNvPr>
            <p:cNvSpPr txBox="1">
              <a:spLocks/>
            </p:cNvSpPr>
            <p:nvPr/>
          </p:nvSpPr>
          <p:spPr>
            <a:xfrm>
              <a:off x="-179143" y="2338498"/>
              <a:ext cx="2732561" cy="8744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5000" lnSpcReduction="2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pt-BR" sz="7000" dirty="0">
                  <a:solidFill>
                    <a:schemeClr val="bg1"/>
                  </a:solidFill>
                  <a:latin typeface="Bebas Neue" panose="020B0606020202050201" pitchFamily="34" charset="0"/>
                  <a:cs typeface="Aharoni" panose="02010803020104030203" pitchFamily="2" charset="-79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296994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 descr="C:\Users\Gustavo\Dropbox\My PC (DESKTOP-GIJC891)\Desktop\TCC\Img PPT\VNS\LS2\LS2.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61" y="3575181"/>
            <a:ext cx="657225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D42A5CF-DDF4-A12C-53A4-6747B35DDD84}"/>
              </a:ext>
            </a:extLst>
          </p:cNvPr>
          <p:cNvSpPr/>
          <p:nvPr/>
        </p:nvSpPr>
        <p:spPr>
          <a:xfrm rot="16200000" flipH="1">
            <a:off x="1471940" y="-1067273"/>
            <a:ext cx="908041" cy="38519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82159AD-4192-7E22-8D74-294634718DD7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Local </a:t>
            </a:r>
            <a:r>
              <a:rPr lang="pt-BR" dirty="0" err="1">
                <a:latin typeface="Bebas Neue" panose="020B0606020202050201" pitchFamily="34" charset="0"/>
              </a:rPr>
              <a:t>search</a:t>
            </a:r>
            <a:r>
              <a:rPr lang="pt-BR" dirty="0">
                <a:latin typeface="Bebas Neue" panose="020B0606020202050201" pitchFamily="34" charset="0"/>
              </a:rPr>
              <a:t> 2</a:t>
            </a:r>
            <a:endParaRPr lang="pt-BR" sz="2500" dirty="0">
              <a:latin typeface="Bebas Neue" panose="020B0606020202050201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EAF216D3-1E80-65AE-E501-B774DBF7EB05}"/>
                  </a:ext>
                </a:extLst>
              </p:cNvPr>
              <p:cNvSpPr txBox="1"/>
              <p:nvPr/>
            </p:nvSpPr>
            <p:spPr>
              <a:xfrm>
                <a:off x="526086" y="1547665"/>
                <a:ext cx="7715200" cy="178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pt-BR" sz="2200" dirty="0">
                    <a:latin typeface="Century" panose="02040604050505020304" pitchFamily="18" charset="0"/>
                  </a:rPr>
                  <a:t>Realiza uma troca de camadas entre </a:t>
                </a:r>
                <a:r>
                  <a:rPr lang="pt-BR" sz="2200" dirty="0" err="1">
                    <a:latin typeface="Century" panose="02040604050505020304" pitchFamily="18" charset="0"/>
                  </a:rPr>
                  <a:t>bins</a:t>
                </a:r>
                <a:endParaRPr lang="pt-BR" sz="2200" dirty="0">
                  <a:latin typeface="Century" panose="020406040505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pt-BR" sz="2200" dirty="0">
                  <a:latin typeface="Century" panose="020406040505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pt-BR" sz="2200" dirty="0">
                    <a:latin typeface="Century" panose="02040604050505020304" pitchFamily="18" charset="0"/>
                  </a:rPr>
                  <a:t>As trocas só ocorre se houver melhoria da Função de Aptidão </a:t>
                </a:r>
                <a14:m>
                  <m:oMath xmlns:m="http://schemas.openxmlformats.org/officeDocument/2006/math">
                    <m:r>
                      <a:rPr lang="pt-BR" sz="2200" i="1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pt-B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200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endParaRPr lang="pt-BR" sz="2200" dirty="0">
                  <a:latin typeface="Century" panose="020406040505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pt-BR" sz="2200" dirty="0">
                  <a:latin typeface="Century" panose="02040604050505020304" pitchFamily="18" charset="0"/>
                </a:endParaRPr>
              </a:p>
            </p:txBody>
          </p:sp>
        </mc:Choice>
        <mc:Fallback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EAF216D3-1E80-65AE-E501-B774DBF7E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6" y="1547665"/>
                <a:ext cx="7715200" cy="1785104"/>
              </a:xfrm>
              <a:prstGeom prst="rect">
                <a:avLst/>
              </a:prstGeom>
              <a:blipFill>
                <a:blip r:embed="rId3"/>
                <a:stretch>
                  <a:fillRect l="-869" t="-23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03772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 descr="C:\Users\Gustavo\Dropbox\My PC (DESKTOP-GIJC891)\Desktop\TCC\Img PPT\VNS\LS2\LS2.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61" y="3575181"/>
            <a:ext cx="657225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BB67E76-CDED-CF2A-EF12-F3B41746E08E}"/>
              </a:ext>
            </a:extLst>
          </p:cNvPr>
          <p:cNvSpPr/>
          <p:nvPr/>
        </p:nvSpPr>
        <p:spPr>
          <a:xfrm rot="16200000" flipH="1">
            <a:off x="1471940" y="-1067273"/>
            <a:ext cx="908041" cy="38519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7EA5319-E8E5-ACE0-84F9-CF3595E8C2C0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Local </a:t>
            </a:r>
            <a:r>
              <a:rPr lang="pt-BR" dirty="0" err="1">
                <a:latin typeface="Bebas Neue" panose="020B0606020202050201" pitchFamily="34" charset="0"/>
              </a:rPr>
              <a:t>search</a:t>
            </a:r>
            <a:r>
              <a:rPr lang="pt-BR" dirty="0">
                <a:latin typeface="Bebas Neue" panose="020B0606020202050201" pitchFamily="34" charset="0"/>
              </a:rPr>
              <a:t> 2</a:t>
            </a:r>
            <a:endParaRPr lang="pt-BR" sz="2500" dirty="0">
              <a:latin typeface="Bebas Neue" panose="020B0606020202050201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91D1A5D8-A28D-6521-71CB-56647193CFCC}"/>
                  </a:ext>
                </a:extLst>
              </p:cNvPr>
              <p:cNvSpPr txBox="1"/>
              <p:nvPr/>
            </p:nvSpPr>
            <p:spPr>
              <a:xfrm>
                <a:off x="526086" y="1521366"/>
                <a:ext cx="7715200" cy="178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pt-BR" sz="2200" dirty="0">
                    <a:latin typeface="Century" panose="02040604050505020304" pitchFamily="18" charset="0"/>
                  </a:rPr>
                  <a:t>Realiza uma troca de camadas entre </a:t>
                </a:r>
                <a:r>
                  <a:rPr lang="pt-BR" sz="2200" dirty="0" err="1">
                    <a:latin typeface="Century" panose="02040604050505020304" pitchFamily="18" charset="0"/>
                  </a:rPr>
                  <a:t>bins</a:t>
                </a:r>
                <a:endParaRPr lang="pt-BR" sz="2200" dirty="0">
                  <a:latin typeface="Century" panose="020406040505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pt-BR" sz="2200" dirty="0">
                  <a:latin typeface="Century" panose="020406040505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pt-BR" sz="2200" dirty="0">
                    <a:latin typeface="Century" panose="02040604050505020304" pitchFamily="18" charset="0"/>
                  </a:rPr>
                  <a:t>As trocas só ocorre se houver melhoria da Função de Aptidão </a:t>
                </a:r>
                <a14:m>
                  <m:oMath xmlns:m="http://schemas.openxmlformats.org/officeDocument/2006/math">
                    <m:r>
                      <a:rPr lang="pt-BR" sz="2200" i="1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pt-B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200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endParaRPr lang="pt-BR" sz="2200" dirty="0">
                  <a:latin typeface="Century" panose="020406040505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pt-BR" sz="2200" dirty="0">
                  <a:latin typeface="Century" panose="02040604050505020304" pitchFamily="18" charset="0"/>
                </a:endParaRPr>
              </a:p>
            </p:txBody>
          </p:sp>
        </mc:Choice>
        <mc:Fallback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91D1A5D8-A28D-6521-71CB-56647193C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6" y="1521366"/>
                <a:ext cx="7715200" cy="1785104"/>
              </a:xfrm>
              <a:prstGeom prst="rect">
                <a:avLst/>
              </a:prstGeom>
              <a:blipFill>
                <a:blip r:embed="rId3"/>
                <a:stretch>
                  <a:fillRect l="-869" t="-23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07103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C:\Users\Gustavo\Dropbox\My PC (DESKTOP-GIJC891)\Desktop\TCC\Img PPT\VNS\LS2\LS2.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18" y="4556256"/>
            <a:ext cx="657225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73E8F3F-18D5-9C12-A2B8-C837FA59B068}"/>
              </a:ext>
            </a:extLst>
          </p:cNvPr>
          <p:cNvSpPr/>
          <p:nvPr/>
        </p:nvSpPr>
        <p:spPr>
          <a:xfrm rot="16200000" flipH="1">
            <a:off x="1471939" y="-1067275"/>
            <a:ext cx="908041" cy="38519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EF5F6D99-37A9-E707-7A0F-32E7CBFE14DD}"/>
              </a:ext>
            </a:extLst>
          </p:cNvPr>
          <p:cNvSpPr txBox="1">
            <a:spLocks/>
          </p:cNvSpPr>
          <p:nvPr/>
        </p:nvSpPr>
        <p:spPr>
          <a:xfrm>
            <a:off x="539551" y="3134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Local </a:t>
            </a:r>
            <a:r>
              <a:rPr lang="pt-BR" dirty="0" err="1">
                <a:latin typeface="Bebas Neue" panose="020B0606020202050201" pitchFamily="34" charset="0"/>
              </a:rPr>
              <a:t>search</a:t>
            </a:r>
            <a:r>
              <a:rPr lang="pt-BR" dirty="0">
                <a:latin typeface="Bebas Neue" panose="020B0606020202050201" pitchFamily="34" charset="0"/>
              </a:rPr>
              <a:t> 2</a:t>
            </a:r>
            <a:endParaRPr lang="pt-BR" sz="2500" dirty="0">
              <a:latin typeface="Bebas Neue" panose="020B0606020202050201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BC1258B9-B663-AB99-517D-1AA67DBC10F2}"/>
                  </a:ext>
                </a:extLst>
              </p:cNvPr>
              <p:cNvSpPr txBox="1"/>
              <p:nvPr/>
            </p:nvSpPr>
            <p:spPr>
              <a:xfrm>
                <a:off x="539551" y="1556792"/>
                <a:ext cx="7715200" cy="2462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pt-BR" sz="2200" dirty="0">
                    <a:latin typeface="Century" panose="02040604050505020304" pitchFamily="18" charset="0"/>
                  </a:rPr>
                  <a:t>Realiza uma troca de camadas entre </a:t>
                </a:r>
                <a:r>
                  <a:rPr lang="pt-BR" sz="2200" dirty="0" err="1">
                    <a:latin typeface="Century" panose="02040604050505020304" pitchFamily="18" charset="0"/>
                  </a:rPr>
                  <a:t>bins</a:t>
                </a:r>
                <a:endParaRPr lang="pt-BR" sz="2200" dirty="0">
                  <a:latin typeface="Century" panose="020406040505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pt-BR" sz="2200" dirty="0">
                  <a:latin typeface="Century" panose="020406040505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pt-BR" sz="2200" dirty="0">
                    <a:latin typeface="Century" panose="02040604050505020304" pitchFamily="18" charset="0"/>
                  </a:rPr>
                  <a:t>As trocas só ocorre se houver melhoria da Função de Aptidão </a:t>
                </a:r>
                <a14:m>
                  <m:oMath xmlns:m="http://schemas.openxmlformats.org/officeDocument/2006/math">
                    <m:r>
                      <a:rPr lang="pt-BR" sz="2200" i="1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pt-B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200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endParaRPr lang="pt-BR" sz="2200" dirty="0">
                  <a:latin typeface="Century" panose="020406040505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pt-BR" sz="2200" dirty="0">
                  <a:latin typeface="Century" panose="020406040505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pt-BR" sz="2200" dirty="0">
                    <a:latin typeface="Century" panose="02040604050505020304" pitchFamily="18" charset="0"/>
                  </a:rPr>
                  <a:t>Permitido apenas uma troca por bin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pt-BR" sz="2200" dirty="0">
                  <a:latin typeface="Century" panose="02040604050505020304" pitchFamily="18" charset="0"/>
                </a:endParaRPr>
              </a:p>
            </p:txBody>
          </p:sp>
        </mc:Choice>
        <mc:Fallback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BC1258B9-B663-AB99-517D-1AA67DBC1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1" y="1556792"/>
                <a:ext cx="7715200" cy="2462213"/>
              </a:xfrm>
              <a:prstGeom prst="rect">
                <a:avLst/>
              </a:prstGeom>
              <a:blipFill>
                <a:blip r:embed="rId3"/>
                <a:stretch>
                  <a:fillRect l="-870" t="-14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496064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3912544" cy="4623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tângulo 3"/>
          <p:cNvSpPr/>
          <p:nvPr/>
        </p:nvSpPr>
        <p:spPr>
          <a:xfrm>
            <a:off x="1331640" y="4603384"/>
            <a:ext cx="2880320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6EF9244-A876-9BE6-6A12-03224F85E461}"/>
              </a:ext>
            </a:extLst>
          </p:cNvPr>
          <p:cNvSpPr/>
          <p:nvPr/>
        </p:nvSpPr>
        <p:spPr>
          <a:xfrm rot="16200000" flipH="1">
            <a:off x="2480051" y="-2236553"/>
            <a:ext cx="908041" cy="58681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FE8BC2B-DF60-3FDE-B256-43EC2D03209D}"/>
              </a:ext>
            </a:extLst>
          </p:cNvPr>
          <p:cNvSpPr txBox="1">
            <a:spLocks/>
          </p:cNvSpPr>
          <p:nvPr/>
        </p:nvSpPr>
        <p:spPr>
          <a:xfrm>
            <a:off x="539550" y="20712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Operadores de vizinhança</a:t>
            </a:r>
            <a:endParaRPr lang="pt-BR" sz="25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03789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3912544" cy="4623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tângulo 3"/>
          <p:cNvSpPr/>
          <p:nvPr/>
        </p:nvSpPr>
        <p:spPr>
          <a:xfrm>
            <a:off x="1331640" y="4581128"/>
            <a:ext cx="2880320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4211960" y="4685074"/>
            <a:ext cx="4618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  <a:latin typeface="Bebas Neue" panose="020B0606020202050201" pitchFamily="34" charset="0"/>
              </a:rPr>
              <a:t>Escolha aleatória entre vizinhanças N1, N2, N3 e N4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3B218DC-8A78-7464-71C1-6329C0491E23}"/>
              </a:ext>
            </a:extLst>
          </p:cNvPr>
          <p:cNvSpPr/>
          <p:nvPr/>
        </p:nvSpPr>
        <p:spPr>
          <a:xfrm rot="16200000" flipH="1">
            <a:off x="2480051" y="-2236553"/>
            <a:ext cx="908041" cy="58681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4C698E64-6BB5-C6C8-EE8E-1C6D597254D6}"/>
              </a:ext>
            </a:extLst>
          </p:cNvPr>
          <p:cNvSpPr txBox="1">
            <a:spLocks/>
          </p:cNvSpPr>
          <p:nvPr/>
        </p:nvSpPr>
        <p:spPr>
          <a:xfrm>
            <a:off x="539550" y="20712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Operadores de vizinhança</a:t>
            </a:r>
            <a:endParaRPr lang="pt-BR" sz="25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10885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157A74D2-83D4-5175-9D3C-A93260D7D5E6}"/>
              </a:ext>
            </a:extLst>
          </p:cNvPr>
          <p:cNvSpPr/>
          <p:nvPr/>
        </p:nvSpPr>
        <p:spPr>
          <a:xfrm>
            <a:off x="4191644" y="3613804"/>
            <a:ext cx="394007" cy="6634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2E1EEF5-1367-0989-E524-F433129E9544}"/>
              </a:ext>
            </a:extLst>
          </p:cNvPr>
          <p:cNvSpPr/>
          <p:nvPr/>
        </p:nvSpPr>
        <p:spPr>
          <a:xfrm>
            <a:off x="4191645" y="2636912"/>
            <a:ext cx="394006" cy="6634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54351" y="3729756"/>
            <a:ext cx="3760104" cy="6634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bg1"/>
                </a:solidFill>
                <a:latin typeface="Bebas Neue" panose="020B0606020202050201" pitchFamily="34" charset="0"/>
              </a:rPr>
              <a:t>Abertura de novos </a:t>
            </a:r>
            <a:r>
              <a:rPr lang="pt-BR" sz="2400" dirty="0" err="1">
                <a:solidFill>
                  <a:schemeClr val="bg1"/>
                </a:solidFill>
                <a:latin typeface="Bebas Neue" panose="020B0606020202050201" pitchFamily="34" charset="0"/>
              </a:rPr>
              <a:t>bins</a:t>
            </a:r>
            <a:endParaRPr lang="pt-BR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endParaRPr lang="pt-BR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B715CB4-59B5-1B80-252F-06360D293C75}"/>
              </a:ext>
            </a:extLst>
          </p:cNvPr>
          <p:cNvSpPr/>
          <p:nvPr/>
        </p:nvSpPr>
        <p:spPr>
          <a:xfrm rot="16200000" flipH="1">
            <a:off x="2480052" y="-2236553"/>
            <a:ext cx="908041" cy="58681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E10F5BC-E13B-3A10-CF27-8F2D1567E246}"/>
              </a:ext>
            </a:extLst>
          </p:cNvPr>
          <p:cNvSpPr txBox="1">
            <a:spLocks/>
          </p:cNvSpPr>
          <p:nvPr/>
        </p:nvSpPr>
        <p:spPr>
          <a:xfrm>
            <a:off x="539551" y="20712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Operadores de vizinhança</a:t>
            </a:r>
            <a:endParaRPr lang="pt-BR" sz="2500" dirty="0">
              <a:latin typeface="Bebas Neue" panose="020B0606020202050201" pitchFamily="3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29367FE-43A9-2BE6-4B66-AD7FC828D0E0}"/>
              </a:ext>
            </a:extLst>
          </p:cNvPr>
          <p:cNvSpPr/>
          <p:nvPr/>
        </p:nvSpPr>
        <p:spPr>
          <a:xfrm>
            <a:off x="3851920" y="2348879"/>
            <a:ext cx="733731" cy="22579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E8CF935-2C9E-37E0-B43F-3F198A8A5C1F}"/>
              </a:ext>
            </a:extLst>
          </p:cNvPr>
          <p:cNvSpPr txBox="1"/>
          <p:nvPr/>
        </p:nvSpPr>
        <p:spPr>
          <a:xfrm>
            <a:off x="4664690" y="2751311"/>
            <a:ext cx="36003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Bebas Neue" panose="020B0606020202050201" pitchFamily="34" charset="0"/>
              </a:rPr>
              <a:t>Quebra e reconstrução dos </a:t>
            </a:r>
            <a:r>
              <a:rPr lang="pt-BR" sz="2400" dirty="0" err="1">
                <a:solidFill>
                  <a:schemeClr val="bg1"/>
                </a:solidFill>
                <a:latin typeface="Bebas Neue" panose="020B0606020202050201" pitchFamily="34" charset="0"/>
              </a:rPr>
              <a:t>bins</a:t>
            </a:r>
            <a:endParaRPr lang="pt-BR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B67EDDB-145E-438E-9495-A26B1FCEEAE5}"/>
              </a:ext>
            </a:extLst>
          </p:cNvPr>
          <p:cNvSpPr txBox="1"/>
          <p:nvPr/>
        </p:nvSpPr>
        <p:spPr>
          <a:xfrm>
            <a:off x="843272" y="2551837"/>
            <a:ext cx="33483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700" dirty="0">
                <a:latin typeface="Bebas Neue" panose="020B0606020202050201" pitchFamily="34" charset="0"/>
              </a:rPr>
              <a:t>Temos duas operações para gerar uma nova vizinhança a partir da solução corrente</a:t>
            </a:r>
          </a:p>
        </p:txBody>
      </p:sp>
      <p:cxnSp>
        <p:nvCxnSpPr>
          <p:cNvPr id="12" name="Google Shape;927;p43">
            <a:extLst>
              <a:ext uri="{FF2B5EF4-FFF2-40B4-BE49-F238E27FC236}">
                <a16:creationId xmlns:a16="http://schemas.microsoft.com/office/drawing/2014/main" id="{8E4E55A5-3B6D-43FB-7270-EA574480DB18}"/>
              </a:ext>
            </a:extLst>
          </p:cNvPr>
          <p:cNvCxnSpPr>
            <a:cxnSpLocks/>
          </p:cNvCxnSpPr>
          <p:nvPr/>
        </p:nvCxnSpPr>
        <p:spPr>
          <a:xfrm flipV="1">
            <a:off x="4572000" y="2251199"/>
            <a:ext cx="1" cy="2355601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80235555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157A74D2-83D4-5175-9D3C-A93260D7D5E6}"/>
              </a:ext>
            </a:extLst>
          </p:cNvPr>
          <p:cNvSpPr/>
          <p:nvPr/>
        </p:nvSpPr>
        <p:spPr>
          <a:xfrm>
            <a:off x="4191644" y="3613804"/>
            <a:ext cx="394007" cy="6634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2E1EEF5-1367-0989-E524-F433129E9544}"/>
              </a:ext>
            </a:extLst>
          </p:cNvPr>
          <p:cNvSpPr/>
          <p:nvPr/>
        </p:nvSpPr>
        <p:spPr>
          <a:xfrm>
            <a:off x="4191644" y="2636912"/>
            <a:ext cx="4073445" cy="6634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54351" y="3729756"/>
            <a:ext cx="3760104" cy="6634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bg1"/>
                </a:solidFill>
                <a:latin typeface="Bebas Neue" panose="020B0606020202050201" pitchFamily="34" charset="0"/>
              </a:rPr>
              <a:t>Abertura de novos </a:t>
            </a:r>
            <a:r>
              <a:rPr lang="pt-BR" sz="2400" dirty="0" err="1">
                <a:solidFill>
                  <a:schemeClr val="bg1"/>
                </a:solidFill>
                <a:latin typeface="Bebas Neue" panose="020B0606020202050201" pitchFamily="34" charset="0"/>
              </a:rPr>
              <a:t>bins</a:t>
            </a:r>
            <a:endParaRPr lang="pt-BR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endParaRPr lang="pt-BR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B715CB4-59B5-1B80-252F-06360D293C75}"/>
              </a:ext>
            </a:extLst>
          </p:cNvPr>
          <p:cNvSpPr/>
          <p:nvPr/>
        </p:nvSpPr>
        <p:spPr>
          <a:xfrm rot="16200000" flipH="1">
            <a:off x="2480052" y="-2236553"/>
            <a:ext cx="908041" cy="58681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E10F5BC-E13B-3A10-CF27-8F2D1567E246}"/>
              </a:ext>
            </a:extLst>
          </p:cNvPr>
          <p:cNvSpPr txBox="1">
            <a:spLocks/>
          </p:cNvSpPr>
          <p:nvPr/>
        </p:nvSpPr>
        <p:spPr>
          <a:xfrm>
            <a:off x="539551" y="20712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Operadores de vizinhança</a:t>
            </a:r>
            <a:endParaRPr lang="pt-BR" sz="2500" dirty="0">
              <a:latin typeface="Bebas Neue" panose="020B0606020202050201" pitchFamily="3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29367FE-43A9-2BE6-4B66-AD7FC828D0E0}"/>
              </a:ext>
            </a:extLst>
          </p:cNvPr>
          <p:cNvSpPr/>
          <p:nvPr/>
        </p:nvSpPr>
        <p:spPr>
          <a:xfrm>
            <a:off x="3851920" y="2171363"/>
            <a:ext cx="733731" cy="22579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E8CF935-2C9E-37E0-B43F-3F198A8A5C1F}"/>
              </a:ext>
            </a:extLst>
          </p:cNvPr>
          <p:cNvSpPr txBox="1"/>
          <p:nvPr/>
        </p:nvSpPr>
        <p:spPr>
          <a:xfrm>
            <a:off x="4664690" y="2751311"/>
            <a:ext cx="36003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Bebas Neue" panose="020B0606020202050201" pitchFamily="34" charset="0"/>
              </a:rPr>
              <a:t>Quebra e reconstrução dos </a:t>
            </a:r>
            <a:r>
              <a:rPr lang="pt-BR" sz="2400" dirty="0" err="1">
                <a:solidFill>
                  <a:schemeClr val="bg1"/>
                </a:solidFill>
                <a:latin typeface="Bebas Neue" panose="020B0606020202050201" pitchFamily="34" charset="0"/>
              </a:rPr>
              <a:t>bins</a:t>
            </a:r>
            <a:endParaRPr lang="pt-BR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B67EDDB-145E-438E-9495-A26B1FCEEAE5}"/>
              </a:ext>
            </a:extLst>
          </p:cNvPr>
          <p:cNvSpPr txBox="1"/>
          <p:nvPr/>
        </p:nvSpPr>
        <p:spPr>
          <a:xfrm>
            <a:off x="843272" y="2551837"/>
            <a:ext cx="33483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700" dirty="0">
                <a:latin typeface="Bebas Neue" panose="020B0606020202050201" pitchFamily="34" charset="0"/>
              </a:rPr>
              <a:t>Temos duas operações para gerar uma nova vizinhança a partir da solução corrente</a:t>
            </a:r>
          </a:p>
        </p:txBody>
      </p:sp>
      <p:cxnSp>
        <p:nvCxnSpPr>
          <p:cNvPr id="12" name="Google Shape;927;p43">
            <a:extLst>
              <a:ext uri="{FF2B5EF4-FFF2-40B4-BE49-F238E27FC236}">
                <a16:creationId xmlns:a16="http://schemas.microsoft.com/office/drawing/2014/main" id="{8E4E55A5-3B6D-43FB-7270-EA574480DB18}"/>
              </a:ext>
            </a:extLst>
          </p:cNvPr>
          <p:cNvCxnSpPr>
            <a:cxnSpLocks/>
          </p:cNvCxnSpPr>
          <p:nvPr/>
        </p:nvCxnSpPr>
        <p:spPr>
          <a:xfrm flipV="1">
            <a:off x="4572000" y="2251199"/>
            <a:ext cx="1" cy="2355601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553972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157A74D2-83D4-5175-9D3C-A93260D7D5E6}"/>
              </a:ext>
            </a:extLst>
          </p:cNvPr>
          <p:cNvSpPr/>
          <p:nvPr/>
        </p:nvSpPr>
        <p:spPr>
          <a:xfrm>
            <a:off x="4191644" y="3613804"/>
            <a:ext cx="3199253" cy="6634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2E1EEF5-1367-0989-E524-F433129E9544}"/>
              </a:ext>
            </a:extLst>
          </p:cNvPr>
          <p:cNvSpPr/>
          <p:nvPr/>
        </p:nvSpPr>
        <p:spPr>
          <a:xfrm>
            <a:off x="4191644" y="2636912"/>
            <a:ext cx="4073445" cy="66341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54592" y="3717032"/>
            <a:ext cx="3760104" cy="6634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bg1"/>
                </a:solidFill>
                <a:latin typeface="Bebas Neue" panose="020B0606020202050201" pitchFamily="34" charset="0"/>
              </a:rPr>
              <a:t>Abertura de novos </a:t>
            </a:r>
            <a:r>
              <a:rPr lang="pt-BR" sz="2400" dirty="0" err="1">
                <a:solidFill>
                  <a:schemeClr val="bg1"/>
                </a:solidFill>
                <a:latin typeface="Bebas Neue" panose="020B0606020202050201" pitchFamily="34" charset="0"/>
              </a:rPr>
              <a:t>bins</a:t>
            </a:r>
            <a:endParaRPr lang="pt-BR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  <a:p>
            <a:endParaRPr lang="pt-BR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B715CB4-59B5-1B80-252F-06360D293C75}"/>
              </a:ext>
            </a:extLst>
          </p:cNvPr>
          <p:cNvSpPr/>
          <p:nvPr/>
        </p:nvSpPr>
        <p:spPr>
          <a:xfrm rot="16200000" flipH="1">
            <a:off x="2480052" y="-2236553"/>
            <a:ext cx="908041" cy="58681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E10F5BC-E13B-3A10-CF27-8F2D1567E246}"/>
              </a:ext>
            </a:extLst>
          </p:cNvPr>
          <p:cNvSpPr txBox="1">
            <a:spLocks/>
          </p:cNvSpPr>
          <p:nvPr/>
        </p:nvSpPr>
        <p:spPr>
          <a:xfrm>
            <a:off x="539551" y="20712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Operadores de vizinhança</a:t>
            </a:r>
            <a:endParaRPr lang="pt-BR" sz="2500" dirty="0">
              <a:latin typeface="Bebas Neue" panose="020B0606020202050201" pitchFamily="3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29367FE-43A9-2BE6-4B66-AD7FC828D0E0}"/>
              </a:ext>
            </a:extLst>
          </p:cNvPr>
          <p:cNvSpPr/>
          <p:nvPr/>
        </p:nvSpPr>
        <p:spPr>
          <a:xfrm>
            <a:off x="3851920" y="2251199"/>
            <a:ext cx="733731" cy="22579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E8CF935-2C9E-37E0-B43F-3F198A8A5C1F}"/>
              </a:ext>
            </a:extLst>
          </p:cNvPr>
          <p:cNvSpPr txBox="1"/>
          <p:nvPr/>
        </p:nvSpPr>
        <p:spPr>
          <a:xfrm>
            <a:off x="4664690" y="2751311"/>
            <a:ext cx="36003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Bebas Neue" panose="020B0606020202050201" pitchFamily="34" charset="0"/>
              </a:rPr>
              <a:t>Quebra e reconstrução dos </a:t>
            </a:r>
            <a:r>
              <a:rPr lang="pt-BR" sz="2400" dirty="0" err="1">
                <a:solidFill>
                  <a:schemeClr val="bg1"/>
                </a:solidFill>
                <a:latin typeface="Bebas Neue" panose="020B0606020202050201" pitchFamily="34" charset="0"/>
              </a:rPr>
              <a:t>bins</a:t>
            </a:r>
            <a:endParaRPr lang="pt-BR" sz="24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B67EDDB-145E-438E-9495-A26B1FCEEAE5}"/>
              </a:ext>
            </a:extLst>
          </p:cNvPr>
          <p:cNvSpPr txBox="1"/>
          <p:nvPr/>
        </p:nvSpPr>
        <p:spPr>
          <a:xfrm>
            <a:off x="843272" y="2551837"/>
            <a:ext cx="33483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700" dirty="0">
                <a:latin typeface="Bebas Neue" panose="020B0606020202050201" pitchFamily="34" charset="0"/>
              </a:rPr>
              <a:t>Temos duas operações para gerar uma nova vizinhança a partir da solução corrente</a:t>
            </a:r>
          </a:p>
        </p:txBody>
      </p:sp>
      <p:cxnSp>
        <p:nvCxnSpPr>
          <p:cNvPr id="12" name="Google Shape;927;p43">
            <a:extLst>
              <a:ext uri="{FF2B5EF4-FFF2-40B4-BE49-F238E27FC236}">
                <a16:creationId xmlns:a16="http://schemas.microsoft.com/office/drawing/2014/main" id="{8E4E55A5-3B6D-43FB-7270-EA574480DB18}"/>
              </a:ext>
            </a:extLst>
          </p:cNvPr>
          <p:cNvCxnSpPr>
            <a:cxnSpLocks/>
          </p:cNvCxnSpPr>
          <p:nvPr/>
        </p:nvCxnSpPr>
        <p:spPr>
          <a:xfrm flipV="1">
            <a:off x="4572000" y="2251199"/>
            <a:ext cx="1" cy="2355601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005354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latin typeface="Bebas Neue" panose="020B0606020202050201" pitchFamily="34" charset="0"/>
              </a:rPr>
              <a:t>Quebra e reconstrução dos </a:t>
            </a:r>
            <a:r>
              <a:rPr lang="pt-BR" dirty="0" err="1">
                <a:latin typeface="Bebas Neue" panose="020B0606020202050201" pitchFamily="34" charset="0"/>
              </a:rPr>
              <a:t>bins</a:t>
            </a:r>
            <a:endParaRPr lang="pt-BR" dirty="0">
              <a:latin typeface="Bebas Neue" panose="020B0606020202050201" pitchFamily="34" charset="0"/>
            </a:endParaRPr>
          </a:p>
          <a:p>
            <a:endParaRPr lang="pt-BR" dirty="0"/>
          </a:p>
          <a:p>
            <a:endParaRPr lang="pt-BR" dirty="0"/>
          </a:p>
        </p:txBody>
      </p:sp>
      <p:pic>
        <p:nvPicPr>
          <p:cNvPr id="2050" name="Picture 2" descr="C:\Users\Gustavo\Dropbox\My PC (DESKTOP-GIJC891)\Desktop\TCC\Img PPT\Shakings\Shak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668" y="3140968"/>
            <a:ext cx="5976664" cy="186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D756A88-7910-664C-8F0E-57A3BC4D6C83}"/>
              </a:ext>
            </a:extLst>
          </p:cNvPr>
          <p:cNvSpPr/>
          <p:nvPr/>
        </p:nvSpPr>
        <p:spPr>
          <a:xfrm rot="16200000" flipH="1">
            <a:off x="2480052" y="-2236553"/>
            <a:ext cx="908041" cy="58681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B67C9A21-4012-7267-9B5E-738062AF8F4E}"/>
              </a:ext>
            </a:extLst>
          </p:cNvPr>
          <p:cNvSpPr txBox="1">
            <a:spLocks/>
          </p:cNvSpPr>
          <p:nvPr/>
        </p:nvSpPr>
        <p:spPr>
          <a:xfrm>
            <a:off x="539551" y="20712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Operadores de vizinhança</a:t>
            </a:r>
            <a:endParaRPr lang="pt-BR" sz="25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74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Gustavo\Dropbox\My PC (DESKTOP-GIJC891)\Desktop\TCC\Img PPT\Shakings\Shake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668" y="3140968"/>
            <a:ext cx="6015770" cy="187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latin typeface="Bebas Neue" panose="020B0606020202050201" pitchFamily="34" charset="0"/>
              </a:rPr>
              <a:t>Quebra e reconstrução dos </a:t>
            </a:r>
            <a:r>
              <a:rPr lang="pt-BR" dirty="0" err="1">
                <a:latin typeface="Bebas Neue" panose="020B0606020202050201" pitchFamily="34" charset="0"/>
              </a:rPr>
              <a:t>bins</a:t>
            </a:r>
            <a:endParaRPr lang="pt-BR" dirty="0">
              <a:latin typeface="Bebas Neue" panose="020B0606020202050201" pitchFamily="34" charset="0"/>
            </a:endParaRP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6A60572-F3EB-1E12-C61C-938310C37143}"/>
              </a:ext>
            </a:extLst>
          </p:cNvPr>
          <p:cNvSpPr/>
          <p:nvPr/>
        </p:nvSpPr>
        <p:spPr>
          <a:xfrm rot="16200000" flipH="1">
            <a:off x="2480052" y="-2236553"/>
            <a:ext cx="908041" cy="58681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5338EB3-7F5D-BA3E-BCF8-87643C76FB5A}"/>
              </a:ext>
            </a:extLst>
          </p:cNvPr>
          <p:cNvSpPr txBox="1">
            <a:spLocks/>
          </p:cNvSpPr>
          <p:nvPr/>
        </p:nvSpPr>
        <p:spPr>
          <a:xfrm>
            <a:off x="539551" y="20712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Operadores de vizinhança</a:t>
            </a:r>
            <a:endParaRPr lang="pt-BR" sz="25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9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tângulo 26">
            <a:extLst>
              <a:ext uri="{FF2B5EF4-FFF2-40B4-BE49-F238E27FC236}">
                <a16:creationId xmlns:a16="http://schemas.microsoft.com/office/drawing/2014/main" id="{2FD8871E-1588-C3C9-BB3B-FD1AC56A1FBD}"/>
              </a:ext>
            </a:extLst>
          </p:cNvPr>
          <p:cNvSpPr/>
          <p:nvPr/>
        </p:nvSpPr>
        <p:spPr>
          <a:xfrm>
            <a:off x="1979712" y="1640887"/>
            <a:ext cx="5328592" cy="11521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F6B4469-D0FC-3DCA-8542-1CE0008BC1A8}"/>
              </a:ext>
            </a:extLst>
          </p:cNvPr>
          <p:cNvSpPr/>
          <p:nvPr/>
        </p:nvSpPr>
        <p:spPr>
          <a:xfrm>
            <a:off x="1979712" y="4437112"/>
            <a:ext cx="394566" cy="11521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51B8AAB-2DFA-E348-B4E6-3DB1CA8331DB}"/>
              </a:ext>
            </a:extLst>
          </p:cNvPr>
          <p:cNvSpPr/>
          <p:nvPr/>
        </p:nvSpPr>
        <p:spPr>
          <a:xfrm>
            <a:off x="1979712" y="3044353"/>
            <a:ext cx="394566" cy="11521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0116FB85-11D2-857A-90DA-E4B7F58F0E38}"/>
              </a:ext>
            </a:extLst>
          </p:cNvPr>
          <p:cNvSpPr/>
          <p:nvPr/>
        </p:nvSpPr>
        <p:spPr>
          <a:xfrm rot="5400000">
            <a:off x="-2241863" y="2241861"/>
            <a:ext cx="6858002" cy="23742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D294A76-FE51-D9C7-D667-70460B720A98}"/>
              </a:ext>
            </a:extLst>
          </p:cNvPr>
          <p:cNvGrpSpPr/>
          <p:nvPr/>
        </p:nvGrpSpPr>
        <p:grpSpPr>
          <a:xfrm>
            <a:off x="-179143" y="2460557"/>
            <a:ext cx="2732561" cy="1936887"/>
            <a:chOff x="-179143" y="2338498"/>
            <a:chExt cx="2732561" cy="1936887"/>
          </a:xfrm>
        </p:grpSpPr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55F2BF82-B403-88BE-01AB-26A10AD22951}"/>
                </a:ext>
              </a:extLst>
            </p:cNvPr>
            <p:cNvSpPr txBox="1"/>
            <p:nvPr/>
          </p:nvSpPr>
          <p:spPr>
            <a:xfrm>
              <a:off x="96243" y="3044279"/>
              <a:ext cx="2374280" cy="12311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4400" dirty="0">
                  <a:solidFill>
                    <a:schemeClr val="bg1"/>
                  </a:solidFill>
                  <a:latin typeface="Bebas Neue" panose="020B0606020202050201" pitchFamily="34" charset="0"/>
                </a:rPr>
                <a:t>PROPOSTAS</a:t>
              </a:r>
            </a:p>
            <a:p>
              <a:r>
                <a:rPr lang="pt-BR" sz="2700" dirty="0">
                  <a:solidFill>
                    <a:schemeClr val="bg1"/>
                  </a:solidFill>
                  <a:latin typeface="Bebas Neue" panose="020B0606020202050201" pitchFamily="34" charset="0"/>
                </a:rPr>
                <a:t>Para o problema</a:t>
              </a:r>
            </a:p>
          </p:txBody>
        </p:sp>
        <p:sp>
          <p:nvSpPr>
            <p:cNvPr id="4" name="Título 1">
              <a:extLst>
                <a:ext uri="{FF2B5EF4-FFF2-40B4-BE49-F238E27FC236}">
                  <a16:creationId xmlns:a16="http://schemas.microsoft.com/office/drawing/2014/main" id="{2EA19AC1-02C0-EB11-185D-11897AD501C1}"/>
                </a:ext>
              </a:extLst>
            </p:cNvPr>
            <p:cNvSpPr txBox="1">
              <a:spLocks/>
            </p:cNvSpPr>
            <p:nvPr/>
          </p:nvSpPr>
          <p:spPr>
            <a:xfrm>
              <a:off x="-179143" y="2338498"/>
              <a:ext cx="2732561" cy="8744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5000" lnSpcReduction="2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pt-BR" sz="7000" dirty="0">
                  <a:solidFill>
                    <a:schemeClr val="bg1"/>
                  </a:solidFill>
                  <a:latin typeface="Bebas Neue" panose="020B0606020202050201" pitchFamily="34" charset="0"/>
                  <a:cs typeface="Aharoni" panose="02010803020104030203" pitchFamily="2" charset="-79"/>
                </a:rPr>
                <a:t>2</a:t>
              </a:r>
            </a:p>
          </p:txBody>
        </p:sp>
      </p:grpSp>
      <p:pic>
        <p:nvPicPr>
          <p:cNvPr id="8" name="Imagem 7" descr="Forma&#10;&#10;Descrição gerada automaticamente com confiança baixa">
            <a:extLst>
              <a:ext uri="{FF2B5EF4-FFF2-40B4-BE49-F238E27FC236}">
                <a16:creationId xmlns:a16="http://schemas.microsoft.com/office/drawing/2014/main" id="{AC26562E-2B47-C0A9-2A84-B31D385DA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350" y="1844825"/>
            <a:ext cx="690980" cy="69098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E4E11E6-BFC0-A71A-5904-3017C892C063}"/>
              </a:ext>
            </a:extLst>
          </p:cNvPr>
          <p:cNvSpPr txBox="1"/>
          <p:nvPr/>
        </p:nvSpPr>
        <p:spPr>
          <a:xfrm>
            <a:off x="3835053" y="1870418"/>
            <a:ext cx="454320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highlight>
                  <a:srgbClr val="FF0000"/>
                </a:highlight>
                <a:latin typeface="Bebas Neue" panose="020B0606020202050201" pitchFamily="34" charset="0"/>
              </a:rPr>
              <a:t>MPLP</a:t>
            </a:r>
          </a:p>
          <a:p>
            <a:r>
              <a:rPr lang="pt-BR" sz="2200" i="1" dirty="0" err="1">
                <a:latin typeface="Bebas Neue" panose="020B0606020202050201" pitchFamily="34" charset="0"/>
              </a:rPr>
              <a:t>multi</a:t>
            </a:r>
            <a:r>
              <a:rPr lang="pt-BR" sz="2200" i="1" dirty="0">
                <a:latin typeface="Bebas Neue" panose="020B0606020202050201" pitchFamily="34" charset="0"/>
              </a:rPr>
              <a:t> Pallet </a:t>
            </a:r>
            <a:r>
              <a:rPr lang="pt-BR" sz="2200" i="1" dirty="0" err="1">
                <a:latin typeface="Bebas Neue" panose="020B0606020202050201" pitchFamily="34" charset="0"/>
              </a:rPr>
              <a:t>Loading</a:t>
            </a:r>
            <a:r>
              <a:rPr lang="pt-BR" sz="2200" i="1" dirty="0">
                <a:latin typeface="Bebas Neue" panose="020B0606020202050201" pitchFamily="34" charset="0"/>
              </a:rPr>
              <a:t> </a:t>
            </a:r>
            <a:r>
              <a:rPr lang="pt-BR" sz="2200" i="1" dirty="0" err="1">
                <a:latin typeface="Bebas Neue" panose="020B0606020202050201" pitchFamily="34" charset="0"/>
              </a:rPr>
              <a:t>Problem</a:t>
            </a:r>
            <a:endParaRPr lang="es-ES" sz="22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6550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Gustavo\Dropbox\My PC (DESKTOP-GIJC891)\Desktop\TCC\Img PPT\Shakings\Shake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608" y="4437112"/>
            <a:ext cx="6015770" cy="187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latin typeface="Bebas Neue" panose="020B0606020202050201" pitchFamily="34" charset="0"/>
              </a:rPr>
              <a:t>Quebra e reconstrução dos </a:t>
            </a:r>
            <a:r>
              <a:rPr lang="pt-BR" dirty="0" err="1">
                <a:latin typeface="Bebas Neue" panose="020B0606020202050201" pitchFamily="34" charset="0"/>
              </a:rPr>
              <a:t>bins</a:t>
            </a:r>
            <a:endParaRPr lang="pt-BR" dirty="0">
              <a:latin typeface="Bebas Neue" panose="020B0606020202050201" pitchFamily="34" charset="0"/>
            </a:endParaRP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7A51A77-8307-8143-32CF-ED9068CC2034}"/>
              </a:ext>
            </a:extLst>
          </p:cNvPr>
          <p:cNvSpPr/>
          <p:nvPr/>
        </p:nvSpPr>
        <p:spPr>
          <a:xfrm rot="16200000" flipH="1">
            <a:off x="2480052" y="-2236553"/>
            <a:ext cx="908041" cy="58681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01B08AFF-A3D5-FD5E-9724-40033ECA1935}"/>
              </a:ext>
            </a:extLst>
          </p:cNvPr>
          <p:cNvSpPr txBox="1">
            <a:spLocks/>
          </p:cNvSpPr>
          <p:nvPr/>
        </p:nvSpPr>
        <p:spPr>
          <a:xfrm>
            <a:off x="539551" y="20712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Operadores de vizinhança</a:t>
            </a:r>
            <a:endParaRPr lang="pt-BR" sz="25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57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Gustavo\Dropbox\My PC (DESKTOP-GIJC891)\Desktop\TCC\Img PPT\Shakings\Shak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608" y="2369191"/>
            <a:ext cx="6015770" cy="394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latin typeface="Bebas Neue" panose="020B0606020202050201" pitchFamily="34" charset="0"/>
              </a:rPr>
              <a:t>Quebra e reconstrução dos </a:t>
            </a:r>
            <a:r>
              <a:rPr lang="pt-BR" dirty="0" err="1">
                <a:latin typeface="Bebas Neue" panose="020B0606020202050201" pitchFamily="34" charset="0"/>
              </a:rPr>
              <a:t>bins</a:t>
            </a:r>
            <a:endParaRPr lang="pt-BR" dirty="0">
              <a:latin typeface="Bebas Neue" panose="020B0606020202050201" pitchFamily="34" charset="0"/>
            </a:endParaRP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914B4A9-93D6-CE3B-7E36-7DED1C91F5AB}"/>
              </a:ext>
            </a:extLst>
          </p:cNvPr>
          <p:cNvSpPr/>
          <p:nvPr/>
        </p:nvSpPr>
        <p:spPr>
          <a:xfrm rot="16200000" flipH="1">
            <a:off x="2480052" y="-2236553"/>
            <a:ext cx="908041" cy="58681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C931318-2322-AE31-AE3D-952AE137EFAB}"/>
              </a:ext>
            </a:extLst>
          </p:cNvPr>
          <p:cNvSpPr txBox="1">
            <a:spLocks/>
          </p:cNvSpPr>
          <p:nvPr/>
        </p:nvSpPr>
        <p:spPr>
          <a:xfrm>
            <a:off x="539551" y="20712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Operadores de vizinhança</a:t>
            </a:r>
            <a:endParaRPr lang="pt-BR" sz="25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61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Gustavo\Dropbox\My PC (DESKTOP-GIJC891)\Desktop\TCC\Img PPT\Shakings\Shake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607" y="2369191"/>
            <a:ext cx="6701391" cy="394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latin typeface="Bebas Neue" panose="020B0606020202050201" pitchFamily="34" charset="0"/>
              </a:rPr>
              <a:t>Quebra e reconstrução dos </a:t>
            </a:r>
            <a:r>
              <a:rPr lang="pt-BR" dirty="0" err="1">
                <a:latin typeface="Bebas Neue" panose="020B0606020202050201" pitchFamily="34" charset="0"/>
              </a:rPr>
              <a:t>bins</a:t>
            </a:r>
            <a:endParaRPr lang="pt-BR" dirty="0">
              <a:latin typeface="Bebas Neue" panose="020B0606020202050201" pitchFamily="34" charset="0"/>
            </a:endParaRP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ABA648B-32F8-2957-7F20-DE33E692D656}"/>
              </a:ext>
            </a:extLst>
          </p:cNvPr>
          <p:cNvSpPr/>
          <p:nvPr/>
        </p:nvSpPr>
        <p:spPr>
          <a:xfrm rot="16200000" flipH="1">
            <a:off x="2480052" y="-2236553"/>
            <a:ext cx="908041" cy="58681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77DF4F7A-BB10-2AC9-3E38-A9C0BDBF51B7}"/>
              </a:ext>
            </a:extLst>
          </p:cNvPr>
          <p:cNvSpPr txBox="1">
            <a:spLocks/>
          </p:cNvSpPr>
          <p:nvPr/>
        </p:nvSpPr>
        <p:spPr>
          <a:xfrm>
            <a:off x="539551" y="20712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Operadores de vizinhança</a:t>
            </a:r>
            <a:endParaRPr lang="pt-BR" sz="25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07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Gustavo\Dropbox\My PC (DESKTOP-GIJC891)\Desktop\TCC\Img PPT\Shakings\Shake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608" y="2369190"/>
            <a:ext cx="6702162" cy="394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latin typeface="Bebas Neue" panose="020B0606020202050201" pitchFamily="34" charset="0"/>
              </a:rPr>
              <a:t>Quebra e reconstrução dos </a:t>
            </a:r>
            <a:r>
              <a:rPr lang="pt-BR" dirty="0" err="1">
                <a:latin typeface="Bebas Neue" panose="020B0606020202050201" pitchFamily="34" charset="0"/>
              </a:rPr>
              <a:t>bins</a:t>
            </a:r>
            <a:endParaRPr lang="pt-BR" dirty="0">
              <a:latin typeface="Bebas Neue" panose="020B0606020202050201" pitchFamily="34" charset="0"/>
            </a:endParaRP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EC25B25-C02A-19B1-7DC4-35C75D176364}"/>
              </a:ext>
            </a:extLst>
          </p:cNvPr>
          <p:cNvSpPr/>
          <p:nvPr/>
        </p:nvSpPr>
        <p:spPr>
          <a:xfrm rot="16200000" flipH="1">
            <a:off x="2480052" y="-2236553"/>
            <a:ext cx="908041" cy="58681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6E3323E-4ABE-5615-29A8-F6362BBAE1DE}"/>
              </a:ext>
            </a:extLst>
          </p:cNvPr>
          <p:cNvSpPr txBox="1">
            <a:spLocks/>
          </p:cNvSpPr>
          <p:nvPr/>
        </p:nvSpPr>
        <p:spPr>
          <a:xfrm>
            <a:off x="539551" y="20712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Operadores de vizinhança</a:t>
            </a:r>
            <a:endParaRPr lang="pt-BR" sz="25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65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Gustavo\Dropbox\My PC (DESKTOP-GIJC891)\Desktop\TCC\Img PPT\Shakings\Shake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609" y="2365573"/>
            <a:ext cx="6702162" cy="395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latin typeface="Bebas Neue" panose="020B0606020202050201" pitchFamily="34" charset="0"/>
              </a:rPr>
              <a:t>Quebra e reconstrução dos </a:t>
            </a:r>
            <a:r>
              <a:rPr lang="pt-BR" dirty="0" err="1">
                <a:latin typeface="Bebas Neue" panose="020B0606020202050201" pitchFamily="34" charset="0"/>
              </a:rPr>
              <a:t>bins</a:t>
            </a:r>
            <a:endParaRPr lang="pt-BR" dirty="0">
              <a:latin typeface="Bebas Neue" panose="020B0606020202050201" pitchFamily="34" charset="0"/>
            </a:endParaRP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AF8BE85-9F65-6514-9A8F-3983112518EC}"/>
              </a:ext>
            </a:extLst>
          </p:cNvPr>
          <p:cNvSpPr/>
          <p:nvPr/>
        </p:nvSpPr>
        <p:spPr>
          <a:xfrm rot="16200000" flipH="1">
            <a:off x="2480052" y="-2236553"/>
            <a:ext cx="908041" cy="58681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BDF9518-BA82-1037-2615-644454A04CE1}"/>
              </a:ext>
            </a:extLst>
          </p:cNvPr>
          <p:cNvSpPr txBox="1">
            <a:spLocks/>
          </p:cNvSpPr>
          <p:nvPr/>
        </p:nvSpPr>
        <p:spPr>
          <a:xfrm>
            <a:off x="539551" y="20712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Operadores de vizinhança</a:t>
            </a:r>
            <a:endParaRPr lang="pt-BR" sz="25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63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Gustavo\Dropbox\My PC (DESKTOP-GIJC891)\Desktop\TCC\Img PPT\Shakings\Shake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609" y="2476282"/>
            <a:ext cx="6702161" cy="384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latin typeface="Bebas Neue" panose="020B0606020202050201" pitchFamily="34" charset="0"/>
              </a:rPr>
              <a:t>Quebra e reconstrução dos </a:t>
            </a:r>
            <a:r>
              <a:rPr lang="pt-BR" dirty="0" err="1">
                <a:latin typeface="Bebas Neue" panose="020B0606020202050201" pitchFamily="34" charset="0"/>
              </a:rPr>
              <a:t>bins</a:t>
            </a:r>
            <a:endParaRPr lang="pt-BR" dirty="0">
              <a:latin typeface="Bebas Neue" panose="020B0606020202050201" pitchFamily="34" charset="0"/>
            </a:endParaRP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31E5868-DA8D-6D46-34C7-03606289386A}"/>
              </a:ext>
            </a:extLst>
          </p:cNvPr>
          <p:cNvSpPr/>
          <p:nvPr/>
        </p:nvSpPr>
        <p:spPr>
          <a:xfrm rot="16200000" flipH="1">
            <a:off x="2480052" y="-2236553"/>
            <a:ext cx="908041" cy="58681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E0B65B3-123E-56FA-C3A2-DD3AAED3AB18}"/>
              </a:ext>
            </a:extLst>
          </p:cNvPr>
          <p:cNvSpPr txBox="1">
            <a:spLocks/>
          </p:cNvSpPr>
          <p:nvPr/>
        </p:nvSpPr>
        <p:spPr>
          <a:xfrm>
            <a:off x="539551" y="20712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Operadores de vizinhança</a:t>
            </a:r>
            <a:endParaRPr lang="pt-BR" sz="25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71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Gustavo\Dropbox\My PC (DESKTOP-GIJC891)\Desktop\TCC\Img PPT\Shakings\Shake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609" y="2476282"/>
            <a:ext cx="6702161" cy="384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latin typeface="Bebas Neue" panose="020B0606020202050201" pitchFamily="34" charset="0"/>
              </a:rPr>
              <a:t>Quebra e reconstrução dos </a:t>
            </a:r>
            <a:r>
              <a:rPr lang="pt-BR" dirty="0" err="1">
                <a:latin typeface="Bebas Neue" panose="020B0606020202050201" pitchFamily="34" charset="0"/>
              </a:rPr>
              <a:t>bins</a:t>
            </a:r>
            <a:endParaRPr lang="pt-BR" dirty="0">
              <a:latin typeface="Bebas Neue" panose="020B0606020202050201" pitchFamily="34" charset="0"/>
            </a:endParaRP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CE832F4-CE53-A09A-3366-BEEFE0714169}"/>
              </a:ext>
            </a:extLst>
          </p:cNvPr>
          <p:cNvSpPr/>
          <p:nvPr/>
        </p:nvSpPr>
        <p:spPr>
          <a:xfrm rot="16200000" flipH="1">
            <a:off x="2480052" y="-2236553"/>
            <a:ext cx="908041" cy="58681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AF35BF1-6389-D296-06F5-2620B113447A}"/>
              </a:ext>
            </a:extLst>
          </p:cNvPr>
          <p:cNvSpPr txBox="1">
            <a:spLocks/>
          </p:cNvSpPr>
          <p:nvPr/>
        </p:nvSpPr>
        <p:spPr>
          <a:xfrm>
            <a:off x="539551" y="20712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Operadores de vizinhança</a:t>
            </a:r>
            <a:endParaRPr lang="pt-BR" sz="25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84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latin typeface="Bebas Neue" panose="020B0606020202050201" pitchFamily="34" charset="0"/>
              </a:rPr>
              <a:t>Quebra e reconstrução dos </a:t>
            </a:r>
            <a:r>
              <a:rPr lang="pt-BR" dirty="0" err="1">
                <a:latin typeface="Bebas Neue" panose="020B0606020202050201" pitchFamily="34" charset="0"/>
              </a:rPr>
              <a:t>bins</a:t>
            </a:r>
            <a:endParaRPr lang="pt-BR" dirty="0">
              <a:latin typeface="Bebas Neue" panose="020B0606020202050201" pitchFamily="34" charset="0"/>
            </a:endParaRP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0242" name="Picture 2" descr="C:\Users\Gustavo\Dropbox\My PC (DESKTOP-GIJC891)\Desktop\TCC\Img PPT\Shakings\Shake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609" y="2604024"/>
            <a:ext cx="6702161" cy="3713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B4F3EA2-9D88-87E4-BDA6-733F6EFE7DBF}"/>
              </a:ext>
            </a:extLst>
          </p:cNvPr>
          <p:cNvSpPr/>
          <p:nvPr/>
        </p:nvSpPr>
        <p:spPr>
          <a:xfrm rot="16200000" flipH="1">
            <a:off x="2480052" y="-2236553"/>
            <a:ext cx="908041" cy="58681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918670A-E405-A56D-03A8-A49D58A8F9C9}"/>
              </a:ext>
            </a:extLst>
          </p:cNvPr>
          <p:cNvSpPr txBox="1">
            <a:spLocks/>
          </p:cNvSpPr>
          <p:nvPr/>
        </p:nvSpPr>
        <p:spPr>
          <a:xfrm>
            <a:off x="539551" y="20712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Operadores de vizinhança</a:t>
            </a:r>
            <a:endParaRPr lang="pt-BR" sz="25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9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latin typeface="Bebas Neue" panose="020B0606020202050201" pitchFamily="34" charset="0"/>
              </a:rPr>
              <a:t>Quebra e reconstrução dos </a:t>
            </a:r>
            <a:r>
              <a:rPr lang="pt-BR" dirty="0" err="1">
                <a:latin typeface="Bebas Neue" panose="020B0606020202050201" pitchFamily="34" charset="0"/>
              </a:rPr>
              <a:t>bins</a:t>
            </a:r>
            <a:endParaRPr lang="pt-BR" dirty="0">
              <a:latin typeface="Bebas Neue" panose="020B0606020202050201" pitchFamily="34" charset="0"/>
            </a:endParaRP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1266" name="Picture 2" descr="C:\Users\Gustavo\Dropbox\My PC (DESKTOP-GIJC891)\Desktop\TCC\Img PPT\Shakings\Shake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609" y="3504821"/>
            <a:ext cx="6034727" cy="281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74DA611-E752-559E-0888-C00971903518}"/>
              </a:ext>
            </a:extLst>
          </p:cNvPr>
          <p:cNvSpPr/>
          <p:nvPr/>
        </p:nvSpPr>
        <p:spPr>
          <a:xfrm rot="16200000" flipH="1">
            <a:off x="2480052" y="-2236553"/>
            <a:ext cx="908041" cy="58681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D65D74B-3729-A13A-7763-D9FDD799ECD0}"/>
              </a:ext>
            </a:extLst>
          </p:cNvPr>
          <p:cNvSpPr txBox="1">
            <a:spLocks/>
          </p:cNvSpPr>
          <p:nvPr/>
        </p:nvSpPr>
        <p:spPr>
          <a:xfrm>
            <a:off x="539551" y="20712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Operadores de vizinhança</a:t>
            </a:r>
            <a:endParaRPr lang="pt-BR" sz="25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83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Gustavo\Dropbox\My PC (DESKTOP-GIJC891)\Desktop\TCC\Img PPT\Shakings\Shake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609" y="3487116"/>
            <a:ext cx="6034727" cy="280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latin typeface="Bebas Neue" panose="020B0606020202050201" pitchFamily="34" charset="0"/>
              </a:rPr>
              <a:t>Quebra e reconstrução dos </a:t>
            </a:r>
            <a:r>
              <a:rPr lang="pt-BR" dirty="0" err="1">
                <a:latin typeface="Bebas Neue" panose="020B0606020202050201" pitchFamily="34" charset="0"/>
              </a:rPr>
              <a:t>bins</a:t>
            </a:r>
            <a:endParaRPr lang="pt-BR" dirty="0">
              <a:latin typeface="Bebas Neue" panose="020B0606020202050201" pitchFamily="34" charset="0"/>
            </a:endParaRP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7608966-8266-CD3A-4279-206789DD9272}"/>
              </a:ext>
            </a:extLst>
          </p:cNvPr>
          <p:cNvSpPr/>
          <p:nvPr/>
        </p:nvSpPr>
        <p:spPr>
          <a:xfrm rot="16200000" flipH="1">
            <a:off x="2480052" y="-2236553"/>
            <a:ext cx="908041" cy="58681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D57BE87-7899-B1C5-DB0C-B92F156E897B}"/>
              </a:ext>
            </a:extLst>
          </p:cNvPr>
          <p:cNvSpPr txBox="1">
            <a:spLocks/>
          </p:cNvSpPr>
          <p:nvPr/>
        </p:nvSpPr>
        <p:spPr>
          <a:xfrm>
            <a:off x="539551" y="20712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Operadores de vizinhança</a:t>
            </a:r>
            <a:endParaRPr lang="pt-BR" sz="25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42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CAD0209C-D245-E10B-00AB-A6B5EC0AAAE9}"/>
              </a:ext>
            </a:extLst>
          </p:cNvPr>
          <p:cNvSpPr/>
          <p:nvPr/>
        </p:nvSpPr>
        <p:spPr>
          <a:xfrm>
            <a:off x="1979712" y="4437112"/>
            <a:ext cx="394566" cy="11521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51B8AAB-2DFA-E348-B4E6-3DB1CA8331DB}"/>
              </a:ext>
            </a:extLst>
          </p:cNvPr>
          <p:cNvSpPr/>
          <p:nvPr/>
        </p:nvSpPr>
        <p:spPr>
          <a:xfrm>
            <a:off x="1979712" y="3044353"/>
            <a:ext cx="6336704" cy="11521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EC1CF6B-3855-C61A-9557-C8A1C2E4846B}"/>
              </a:ext>
            </a:extLst>
          </p:cNvPr>
          <p:cNvSpPr/>
          <p:nvPr/>
        </p:nvSpPr>
        <p:spPr>
          <a:xfrm>
            <a:off x="1979712" y="1640887"/>
            <a:ext cx="5328592" cy="11521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0116FB85-11D2-857A-90DA-E4B7F58F0E38}"/>
              </a:ext>
            </a:extLst>
          </p:cNvPr>
          <p:cNvSpPr/>
          <p:nvPr/>
        </p:nvSpPr>
        <p:spPr>
          <a:xfrm rot="5400000">
            <a:off x="-2241863" y="2241861"/>
            <a:ext cx="6858002" cy="23742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81AF45B3-9613-4D14-EC7D-30A8FF3A2571}"/>
              </a:ext>
            </a:extLst>
          </p:cNvPr>
          <p:cNvGrpSpPr/>
          <p:nvPr/>
        </p:nvGrpSpPr>
        <p:grpSpPr>
          <a:xfrm>
            <a:off x="-179143" y="2460557"/>
            <a:ext cx="2732561" cy="1936887"/>
            <a:chOff x="-179143" y="2338498"/>
            <a:chExt cx="2732561" cy="1936887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F2F904FB-C244-140B-5EA8-9F3542777E70}"/>
                </a:ext>
              </a:extLst>
            </p:cNvPr>
            <p:cNvSpPr txBox="1"/>
            <p:nvPr/>
          </p:nvSpPr>
          <p:spPr>
            <a:xfrm>
              <a:off x="96243" y="3044279"/>
              <a:ext cx="2374280" cy="12311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4400" dirty="0">
                  <a:solidFill>
                    <a:schemeClr val="bg1"/>
                  </a:solidFill>
                  <a:latin typeface="Bebas Neue" panose="020B0606020202050201" pitchFamily="34" charset="0"/>
                </a:rPr>
                <a:t>PROPOSTAS</a:t>
              </a:r>
            </a:p>
            <a:p>
              <a:r>
                <a:rPr lang="pt-BR" sz="2700" dirty="0">
                  <a:solidFill>
                    <a:schemeClr val="bg1"/>
                  </a:solidFill>
                  <a:latin typeface="Bebas Neue" panose="020B0606020202050201" pitchFamily="34" charset="0"/>
                </a:rPr>
                <a:t>Para o problema</a:t>
              </a:r>
            </a:p>
          </p:txBody>
        </p:sp>
        <p:sp>
          <p:nvSpPr>
            <p:cNvPr id="10" name="Título 1">
              <a:extLst>
                <a:ext uri="{FF2B5EF4-FFF2-40B4-BE49-F238E27FC236}">
                  <a16:creationId xmlns:a16="http://schemas.microsoft.com/office/drawing/2014/main" id="{4D89B639-B8E2-1380-36DA-EA81B6866A45}"/>
                </a:ext>
              </a:extLst>
            </p:cNvPr>
            <p:cNvSpPr txBox="1">
              <a:spLocks/>
            </p:cNvSpPr>
            <p:nvPr/>
          </p:nvSpPr>
          <p:spPr>
            <a:xfrm>
              <a:off x="-179143" y="2338498"/>
              <a:ext cx="2732561" cy="8744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5000" lnSpcReduction="2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pt-BR" sz="7000" dirty="0">
                  <a:solidFill>
                    <a:schemeClr val="bg1"/>
                  </a:solidFill>
                  <a:latin typeface="Bebas Neue" panose="020B0606020202050201" pitchFamily="34" charset="0"/>
                  <a:cs typeface="Aharoni" panose="02010803020104030203" pitchFamily="2" charset="-79"/>
                </a:rPr>
                <a:t>2</a:t>
              </a:r>
            </a:p>
          </p:txBody>
        </p:sp>
      </p:grpSp>
      <p:pic>
        <p:nvPicPr>
          <p:cNvPr id="17" name="Imagem 16" descr="Forma&#10;&#10;Descrição gerada automaticamente com confiança baixa">
            <a:extLst>
              <a:ext uri="{FF2B5EF4-FFF2-40B4-BE49-F238E27FC236}">
                <a16:creationId xmlns:a16="http://schemas.microsoft.com/office/drawing/2014/main" id="{AAD95F4C-C039-BE72-C005-35CA13FBA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350" y="1844825"/>
            <a:ext cx="690980" cy="690980"/>
          </a:xfrm>
          <a:prstGeom prst="rect">
            <a:avLst/>
          </a:prstGeom>
        </p:spPr>
      </p:pic>
      <p:pic>
        <p:nvPicPr>
          <p:cNvPr id="18" name="Imagem 17" descr="Forma&#10;&#10;Descrição gerada automaticamente com confiança baixa">
            <a:extLst>
              <a:ext uri="{FF2B5EF4-FFF2-40B4-BE49-F238E27FC236}">
                <a16:creationId xmlns:a16="http://schemas.microsoft.com/office/drawing/2014/main" id="{D5DF2882-1C85-E152-7BC4-104474C9F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3184865"/>
            <a:ext cx="720081" cy="720081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FDF4FD55-FD9F-A211-A4D2-F5B691FEC9D8}"/>
              </a:ext>
            </a:extLst>
          </p:cNvPr>
          <p:cNvSpPr txBox="1"/>
          <p:nvPr/>
        </p:nvSpPr>
        <p:spPr>
          <a:xfrm>
            <a:off x="3835053" y="3404974"/>
            <a:ext cx="45432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latin typeface="Bebas Neue" panose="020B0606020202050201" pitchFamily="34" charset="0"/>
              </a:rPr>
              <a:t>Verificação de factibilidade </a:t>
            </a:r>
            <a:r>
              <a:rPr lang="pt-BR" sz="2200" dirty="0">
                <a:highlight>
                  <a:srgbClr val="FF0000"/>
                </a:highlight>
                <a:latin typeface="Bebas Neue" panose="020B0606020202050201" pitchFamily="34" charset="0"/>
              </a:rPr>
              <a:t>carga-veículo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DD7FFEE-B49A-B5D1-F041-B40A4C586583}"/>
              </a:ext>
            </a:extLst>
          </p:cNvPr>
          <p:cNvSpPr txBox="1"/>
          <p:nvPr/>
        </p:nvSpPr>
        <p:spPr>
          <a:xfrm>
            <a:off x="3835053" y="1870418"/>
            <a:ext cx="454320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highlight>
                  <a:srgbClr val="FF0000"/>
                </a:highlight>
                <a:latin typeface="Bebas Neue" panose="020B0606020202050201" pitchFamily="34" charset="0"/>
              </a:rPr>
              <a:t>MPLP</a:t>
            </a:r>
          </a:p>
          <a:p>
            <a:r>
              <a:rPr lang="pt-BR" sz="2200" i="1" dirty="0" err="1">
                <a:latin typeface="Bebas Neue" panose="020B0606020202050201" pitchFamily="34" charset="0"/>
              </a:rPr>
              <a:t>multi</a:t>
            </a:r>
            <a:r>
              <a:rPr lang="pt-BR" sz="2200" i="1" dirty="0">
                <a:latin typeface="Bebas Neue" panose="020B0606020202050201" pitchFamily="34" charset="0"/>
              </a:rPr>
              <a:t> Pallet </a:t>
            </a:r>
            <a:r>
              <a:rPr lang="pt-BR" sz="2200" i="1" dirty="0" err="1">
                <a:latin typeface="Bebas Neue" panose="020B0606020202050201" pitchFamily="34" charset="0"/>
              </a:rPr>
              <a:t>Loading</a:t>
            </a:r>
            <a:r>
              <a:rPr lang="pt-BR" sz="2200" i="1" dirty="0">
                <a:latin typeface="Bebas Neue" panose="020B0606020202050201" pitchFamily="34" charset="0"/>
              </a:rPr>
              <a:t> </a:t>
            </a:r>
            <a:r>
              <a:rPr lang="pt-BR" sz="2200" i="1" dirty="0" err="1">
                <a:latin typeface="Bebas Neue" panose="020B0606020202050201" pitchFamily="34" charset="0"/>
              </a:rPr>
              <a:t>Problem</a:t>
            </a:r>
            <a:endParaRPr lang="es-ES" sz="22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545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latin typeface="Bebas Neue" panose="020B0606020202050201" pitchFamily="34" charset="0"/>
              </a:rPr>
              <a:t>Quebra e reconstrução dos </a:t>
            </a:r>
            <a:r>
              <a:rPr lang="pt-BR" dirty="0" err="1">
                <a:latin typeface="Bebas Neue" panose="020B0606020202050201" pitchFamily="34" charset="0"/>
              </a:rPr>
              <a:t>bins</a:t>
            </a:r>
            <a:endParaRPr lang="pt-BR" dirty="0">
              <a:latin typeface="Bebas Neue" panose="020B0606020202050201" pitchFamily="34" charset="0"/>
            </a:endParaRP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3314" name="Picture 2" descr="C:\Users\Gustavo\Dropbox\My PC (DESKTOP-GIJC891)\Desktop\TCC\Img PPT\Shakings\Shake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609" y="4401727"/>
            <a:ext cx="6034727" cy="188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42106DA-CAA8-580C-4476-297D59A92B8E}"/>
              </a:ext>
            </a:extLst>
          </p:cNvPr>
          <p:cNvSpPr/>
          <p:nvPr/>
        </p:nvSpPr>
        <p:spPr>
          <a:xfrm rot="16200000" flipH="1">
            <a:off x="2480052" y="-2236553"/>
            <a:ext cx="908041" cy="58681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1D00997-43CB-5E5E-E33D-B840986EA989}"/>
              </a:ext>
            </a:extLst>
          </p:cNvPr>
          <p:cNvSpPr txBox="1">
            <a:spLocks/>
          </p:cNvSpPr>
          <p:nvPr/>
        </p:nvSpPr>
        <p:spPr>
          <a:xfrm>
            <a:off x="539551" y="20712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Operadores de vizinhança</a:t>
            </a:r>
            <a:endParaRPr lang="pt-BR" sz="25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46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latin typeface="Bebas Neue" panose="020B0606020202050201" pitchFamily="34" charset="0"/>
              </a:rPr>
              <a:t>ABERTURA DE UM NOVO BIN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2050" name="Picture 2" descr="C:\Users\Gustavo\Dropbox\My PC (DESKTOP-GIJC891)\Desktop\TCC\Img PPT\Shakings\Shak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668" y="3140968"/>
            <a:ext cx="5976664" cy="186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38683FA-05FC-82F2-B38B-8CA4B53AF3FB}"/>
              </a:ext>
            </a:extLst>
          </p:cNvPr>
          <p:cNvSpPr/>
          <p:nvPr/>
        </p:nvSpPr>
        <p:spPr>
          <a:xfrm rot="16200000" flipH="1">
            <a:off x="2480052" y="-2236553"/>
            <a:ext cx="908041" cy="58681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510EA85-F8DD-4453-8E09-B9BEF7B7EE98}"/>
              </a:ext>
            </a:extLst>
          </p:cNvPr>
          <p:cNvSpPr txBox="1">
            <a:spLocks/>
          </p:cNvSpPr>
          <p:nvPr/>
        </p:nvSpPr>
        <p:spPr>
          <a:xfrm>
            <a:off x="539551" y="20712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Operadores de vizinhança</a:t>
            </a:r>
            <a:endParaRPr lang="pt-BR" sz="25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44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latin typeface="Bebas Neue" panose="020B0606020202050201" pitchFamily="34" charset="0"/>
              </a:rPr>
              <a:t>ABERTURA DE UM NOVO BIN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2050" name="Picture 2" descr="C:\Users\Gustavo\Dropbox\My PC (DESKTOP-GIJC891)\Desktop\TCC\Img PPT\Shakings\Shak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668" y="4365104"/>
            <a:ext cx="5976664" cy="186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D2031E9-AB78-FF8A-45B9-AAEB5DADC7EF}"/>
              </a:ext>
            </a:extLst>
          </p:cNvPr>
          <p:cNvSpPr/>
          <p:nvPr/>
        </p:nvSpPr>
        <p:spPr>
          <a:xfrm rot="16200000" flipH="1">
            <a:off x="2480052" y="-2236553"/>
            <a:ext cx="908041" cy="58681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BE645A8-B3B8-D3C2-03E3-EC086F064EEE}"/>
              </a:ext>
            </a:extLst>
          </p:cNvPr>
          <p:cNvSpPr txBox="1">
            <a:spLocks/>
          </p:cNvSpPr>
          <p:nvPr/>
        </p:nvSpPr>
        <p:spPr>
          <a:xfrm>
            <a:off x="539551" y="20712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Operadores de vizinhança</a:t>
            </a:r>
            <a:endParaRPr lang="pt-BR" sz="25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36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Gustavo\Dropbox\My PC (DESKTOP-GIJC891)\Desktop\TCC\Img PPT\Shakings\Open Bin\Open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34" y="4374406"/>
            <a:ext cx="7560332" cy="185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latin typeface="Bebas Neue" panose="020B0606020202050201" pitchFamily="34" charset="0"/>
              </a:rPr>
              <a:t>ABERTURA DE UM NOVO BIN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84AC724-70D7-0D89-5F58-66CFA5D5535B}"/>
              </a:ext>
            </a:extLst>
          </p:cNvPr>
          <p:cNvSpPr/>
          <p:nvPr/>
        </p:nvSpPr>
        <p:spPr>
          <a:xfrm rot="16200000" flipH="1">
            <a:off x="2480052" y="-2236553"/>
            <a:ext cx="908041" cy="58681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3B3E4D0-D930-D36A-FF0A-280B4383517B}"/>
              </a:ext>
            </a:extLst>
          </p:cNvPr>
          <p:cNvSpPr txBox="1">
            <a:spLocks/>
          </p:cNvSpPr>
          <p:nvPr/>
        </p:nvSpPr>
        <p:spPr>
          <a:xfrm>
            <a:off x="539551" y="20712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Operadores de vizinhança</a:t>
            </a:r>
            <a:endParaRPr lang="pt-BR" sz="25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13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Gustavo\Dropbox\My PC (DESKTOP-GIJC891)\Desktop\TCC\Img PPT\Shakings\Open Bin\Open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35" y="3462098"/>
            <a:ext cx="7560332" cy="277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latin typeface="Bebas Neue" panose="020B0606020202050201" pitchFamily="34" charset="0"/>
              </a:rPr>
              <a:t>ABERTURA DE UM NOVO BIN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961E0BD-696E-8142-350A-73A569DB0BC6}"/>
              </a:ext>
            </a:extLst>
          </p:cNvPr>
          <p:cNvSpPr/>
          <p:nvPr/>
        </p:nvSpPr>
        <p:spPr>
          <a:xfrm rot="16200000" flipH="1">
            <a:off x="2480052" y="-2236553"/>
            <a:ext cx="908041" cy="58681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10F07D9-93A2-B8F0-093F-D312337EE1E1}"/>
              </a:ext>
            </a:extLst>
          </p:cNvPr>
          <p:cNvSpPr txBox="1">
            <a:spLocks/>
          </p:cNvSpPr>
          <p:nvPr/>
        </p:nvSpPr>
        <p:spPr>
          <a:xfrm>
            <a:off x="539551" y="20712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Operadores de vizinhança</a:t>
            </a:r>
            <a:endParaRPr lang="pt-BR" sz="25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541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latin typeface="Bebas Neue" panose="020B0606020202050201" pitchFamily="34" charset="0"/>
              </a:rPr>
              <a:t>ABERTURA DE UM NOVO BIN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6386" name="Picture 2" descr="C:\Users\Gustavo\Dropbox\My PC (DESKTOP-GIJC891)\Desktop\TCC\Img PPT\Shakings\Open Bin\Open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36" y="4374406"/>
            <a:ext cx="7560332" cy="185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0E0649B-C758-A52A-C28A-B23921B6DCFC}"/>
              </a:ext>
            </a:extLst>
          </p:cNvPr>
          <p:cNvSpPr/>
          <p:nvPr/>
        </p:nvSpPr>
        <p:spPr>
          <a:xfrm rot="16200000" flipH="1">
            <a:off x="2480052" y="-2236553"/>
            <a:ext cx="908041" cy="58681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EA668CCF-D7CE-8C3A-3C0F-60A31E7E74B6}"/>
              </a:ext>
            </a:extLst>
          </p:cNvPr>
          <p:cNvSpPr txBox="1">
            <a:spLocks/>
          </p:cNvSpPr>
          <p:nvPr/>
        </p:nvSpPr>
        <p:spPr>
          <a:xfrm>
            <a:off x="539551" y="20712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Operadores de vizinhança</a:t>
            </a:r>
            <a:endParaRPr lang="pt-BR" sz="25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46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Gustavo\Dropbox\My PC (DESKTOP-GIJC891)\Desktop\TCC\Img PPT\Shakings\Open Bin\Open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37" y="3225574"/>
            <a:ext cx="7560332" cy="300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latin typeface="Bebas Neue" panose="020B0606020202050201" pitchFamily="34" charset="0"/>
              </a:rPr>
              <a:t>ABERTURA DE UM NOVO BIN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128E02E-E598-A03F-4E78-CCFEE4661B6E}"/>
              </a:ext>
            </a:extLst>
          </p:cNvPr>
          <p:cNvSpPr/>
          <p:nvPr/>
        </p:nvSpPr>
        <p:spPr>
          <a:xfrm rot="16200000" flipH="1">
            <a:off x="2480052" y="-2236553"/>
            <a:ext cx="908041" cy="58681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701D6EC-9747-01B4-5FE2-887FFDEF17DA}"/>
              </a:ext>
            </a:extLst>
          </p:cNvPr>
          <p:cNvSpPr txBox="1">
            <a:spLocks/>
          </p:cNvSpPr>
          <p:nvPr/>
        </p:nvSpPr>
        <p:spPr>
          <a:xfrm>
            <a:off x="539551" y="20712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Operadores de vizinhança</a:t>
            </a:r>
            <a:endParaRPr lang="pt-BR" sz="25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72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latin typeface="Bebas Neue" panose="020B0606020202050201" pitchFamily="34" charset="0"/>
              </a:rPr>
              <a:t>ABERTURA DE UM NOVO BIN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8434" name="Picture 2" descr="C:\Users\Gustavo\Dropbox\My PC (DESKTOP-GIJC891)\Desktop\TCC\Img PPT\Shakings\Open Bin\Open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37" y="4376480"/>
            <a:ext cx="7560332" cy="185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DF38B91-5CAF-2151-9755-0EBC1DCF63FF}"/>
              </a:ext>
            </a:extLst>
          </p:cNvPr>
          <p:cNvSpPr/>
          <p:nvPr/>
        </p:nvSpPr>
        <p:spPr>
          <a:xfrm rot="16200000" flipH="1">
            <a:off x="2480052" y="-2236553"/>
            <a:ext cx="908041" cy="58681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54852C3-1ABC-1398-3F98-FC00D33ED0FA}"/>
              </a:ext>
            </a:extLst>
          </p:cNvPr>
          <p:cNvSpPr txBox="1">
            <a:spLocks/>
          </p:cNvSpPr>
          <p:nvPr/>
        </p:nvSpPr>
        <p:spPr>
          <a:xfrm>
            <a:off x="539551" y="20712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Operadores de vizinhança</a:t>
            </a:r>
            <a:endParaRPr lang="pt-BR" sz="25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69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Gustavo\Dropbox\My PC (DESKTOP-GIJC891)\Desktop\TCC\Img PPT\Shakings\Open Bin\Open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37" y="3465190"/>
            <a:ext cx="7560332" cy="276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latin typeface="Bebas Neue" panose="020B0606020202050201" pitchFamily="34" charset="0"/>
              </a:rPr>
              <a:t>ABERTURA DE UM NOVO BIN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5A4425A-74DF-CC9C-12C4-3BA187B46EDC}"/>
              </a:ext>
            </a:extLst>
          </p:cNvPr>
          <p:cNvSpPr/>
          <p:nvPr/>
        </p:nvSpPr>
        <p:spPr>
          <a:xfrm rot="16200000" flipH="1">
            <a:off x="2480052" y="-2236553"/>
            <a:ext cx="908041" cy="58681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9630EAB8-D6E9-366C-FE15-709B6BCC2B5F}"/>
              </a:ext>
            </a:extLst>
          </p:cNvPr>
          <p:cNvSpPr txBox="1">
            <a:spLocks/>
          </p:cNvSpPr>
          <p:nvPr/>
        </p:nvSpPr>
        <p:spPr>
          <a:xfrm>
            <a:off x="539551" y="20712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Operadores de vizinhança</a:t>
            </a:r>
            <a:endParaRPr lang="pt-BR" sz="25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98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latin typeface="Bebas Neue" panose="020B0606020202050201" pitchFamily="34" charset="0"/>
              </a:rPr>
              <a:t>ABERTURA DE UM NOVO BIN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20482" name="Picture 2" descr="C:\Users\Gustavo\Dropbox\My PC (DESKTOP-GIJC891)\Desktop\TCC\Img PPT\Shakings\Open Bin\Open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37" y="4376480"/>
            <a:ext cx="7560332" cy="185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C30F1FF-04A4-45A2-4EED-5A584FB22E3C}"/>
              </a:ext>
            </a:extLst>
          </p:cNvPr>
          <p:cNvSpPr/>
          <p:nvPr/>
        </p:nvSpPr>
        <p:spPr>
          <a:xfrm rot="16200000" flipH="1">
            <a:off x="2480052" y="-2236553"/>
            <a:ext cx="908041" cy="58681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0A58318E-24AB-DAD0-3FFD-CF9B66B5FFEF}"/>
              </a:ext>
            </a:extLst>
          </p:cNvPr>
          <p:cNvSpPr txBox="1">
            <a:spLocks/>
          </p:cNvSpPr>
          <p:nvPr/>
        </p:nvSpPr>
        <p:spPr>
          <a:xfrm>
            <a:off x="539551" y="20712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Operadores de vizinhança</a:t>
            </a:r>
            <a:endParaRPr lang="pt-BR" sz="25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81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F6B4469-D0FC-3DCA-8542-1CE0008BC1A8}"/>
              </a:ext>
            </a:extLst>
          </p:cNvPr>
          <p:cNvSpPr/>
          <p:nvPr/>
        </p:nvSpPr>
        <p:spPr>
          <a:xfrm>
            <a:off x="1979712" y="4437112"/>
            <a:ext cx="6660232" cy="11521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317C8E0-4819-672A-151E-7A3902BAAF36}"/>
              </a:ext>
            </a:extLst>
          </p:cNvPr>
          <p:cNvSpPr/>
          <p:nvPr/>
        </p:nvSpPr>
        <p:spPr>
          <a:xfrm>
            <a:off x="1979712" y="1640887"/>
            <a:ext cx="5328592" cy="11521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51B8AAB-2DFA-E348-B4E6-3DB1CA8331DB}"/>
              </a:ext>
            </a:extLst>
          </p:cNvPr>
          <p:cNvSpPr/>
          <p:nvPr/>
        </p:nvSpPr>
        <p:spPr>
          <a:xfrm>
            <a:off x="1979712" y="3044353"/>
            <a:ext cx="6336704" cy="11521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Forma&#10;&#10;Descrição gerada automaticamente com confiança baixa">
            <a:extLst>
              <a:ext uri="{FF2B5EF4-FFF2-40B4-BE49-F238E27FC236}">
                <a16:creationId xmlns:a16="http://schemas.microsoft.com/office/drawing/2014/main" id="{2D351942-4309-7018-E093-20E9224EC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350" y="1844825"/>
            <a:ext cx="690980" cy="690980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0116FB85-11D2-857A-90DA-E4B7F58F0E38}"/>
              </a:ext>
            </a:extLst>
          </p:cNvPr>
          <p:cNvSpPr/>
          <p:nvPr/>
        </p:nvSpPr>
        <p:spPr>
          <a:xfrm rot="5400000">
            <a:off x="-2241863" y="2241861"/>
            <a:ext cx="6858002" cy="23742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Forma&#10;&#10;Descrição gerada automaticamente com confiança baixa">
            <a:extLst>
              <a:ext uri="{FF2B5EF4-FFF2-40B4-BE49-F238E27FC236}">
                <a16:creationId xmlns:a16="http://schemas.microsoft.com/office/drawing/2014/main" id="{BE57847B-FD29-1F83-22BB-469E97602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3184865"/>
            <a:ext cx="720081" cy="720081"/>
          </a:xfrm>
          <a:prstGeom prst="rect">
            <a:avLst/>
          </a:prstGeom>
        </p:spPr>
      </p:pic>
      <p:pic>
        <p:nvPicPr>
          <p:cNvPr id="11" name="Imagem 10" descr="Forma&#10;&#10;Descrição gerada automaticamente com confiança baixa">
            <a:extLst>
              <a:ext uri="{FF2B5EF4-FFF2-40B4-BE49-F238E27FC236}">
                <a16:creationId xmlns:a16="http://schemas.microsoft.com/office/drawing/2014/main" id="{A7BDDF2E-7CEC-6001-C356-7FFA1972AA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350" y="4554005"/>
            <a:ext cx="690981" cy="690981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45D7FCD1-425E-CAF1-D669-870B13727172}"/>
              </a:ext>
            </a:extLst>
          </p:cNvPr>
          <p:cNvSpPr txBox="1"/>
          <p:nvPr/>
        </p:nvSpPr>
        <p:spPr>
          <a:xfrm>
            <a:off x="3835053" y="3404974"/>
            <a:ext cx="45432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latin typeface="Bebas Neue" panose="020B0606020202050201" pitchFamily="34" charset="0"/>
              </a:rPr>
              <a:t>Verificação de factibilidade </a:t>
            </a:r>
            <a:r>
              <a:rPr lang="pt-BR" sz="2200" dirty="0">
                <a:highlight>
                  <a:srgbClr val="FF0000"/>
                </a:highlight>
                <a:latin typeface="Bebas Neue" panose="020B0606020202050201" pitchFamily="34" charset="0"/>
              </a:rPr>
              <a:t>carga-veículo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01FFC54-EEA3-2C76-EC1C-2E34DAB49C91}"/>
              </a:ext>
            </a:extLst>
          </p:cNvPr>
          <p:cNvSpPr txBox="1"/>
          <p:nvPr/>
        </p:nvSpPr>
        <p:spPr>
          <a:xfrm>
            <a:off x="3835053" y="1870418"/>
            <a:ext cx="454320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highlight>
                  <a:srgbClr val="FF0000"/>
                </a:highlight>
                <a:latin typeface="Bebas Neue" panose="020B0606020202050201" pitchFamily="34" charset="0"/>
              </a:rPr>
              <a:t>MPLP</a:t>
            </a:r>
          </a:p>
          <a:p>
            <a:r>
              <a:rPr lang="pt-BR" sz="2200" i="1" dirty="0" err="1">
                <a:latin typeface="Bebas Neue" panose="020B0606020202050201" pitchFamily="34" charset="0"/>
              </a:rPr>
              <a:t>multi</a:t>
            </a:r>
            <a:r>
              <a:rPr lang="pt-BR" sz="2200" i="1" dirty="0">
                <a:latin typeface="Bebas Neue" panose="020B0606020202050201" pitchFamily="34" charset="0"/>
              </a:rPr>
              <a:t> Pallet </a:t>
            </a:r>
            <a:r>
              <a:rPr lang="pt-BR" sz="2200" i="1" dirty="0" err="1">
                <a:latin typeface="Bebas Neue" panose="020B0606020202050201" pitchFamily="34" charset="0"/>
              </a:rPr>
              <a:t>Loading</a:t>
            </a:r>
            <a:r>
              <a:rPr lang="pt-BR" sz="2200" i="1" dirty="0">
                <a:latin typeface="Bebas Neue" panose="020B0606020202050201" pitchFamily="34" charset="0"/>
              </a:rPr>
              <a:t> </a:t>
            </a:r>
            <a:r>
              <a:rPr lang="pt-BR" sz="2200" i="1" dirty="0" err="1">
                <a:latin typeface="Bebas Neue" panose="020B0606020202050201" pitchFamily="34" charset="0"/>
              </a:rPr>
              <a:t>Problem</a:t>
            </a:r>
            <a:endParaRPr lang="es-ES" sz="2200" dirty="0">
              <a:latin typeface="Bebas Neue" panose="020B0606020202050201" pitchFamily="34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9066DBA-71B0-3A36-2C64-8EC3822FBF5B}"/>
              </a:ext>
            </a:extLst>
          </p:cNvPr>
          <p:cNvSpPr txBox="1"/>
          <p:nvPr/>
        </p:nvSpPr>
        <p:spPr>
          <a:xfrm>
            <a:off x="3766393" y="4600975"/>
            <a:ext cx="46805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200" dirty="0" err="1">
                <a:latin typeface="Bebas Neue" panose="020B0606020202050201" pitchFamily="34" charset="0"/>
              </a:rPr>
              <a:t>Otimizar</a:t>
            </a:r>
            <a:r>
              <a:rPr lang="es-ES" sz="2200" dirty="0">
                <a:latin typeface="Bebas Neue" panose="020B0606020202050201" pitchFamily="34" charset="0"/>
              </a:rPr>
              <a:t> </a:t>
            </a:r>
            <a:r>
              <a:rPr lang="es-ES" sz="2200" dirty="0" err="1">
                <a:latin typeface="Bebas Neue" panose="020B0606020202050201" pitchFamily="34" charset="0"/>
              </a:rPr>
              <a:t>carregamento</a:t>
            </a:r>
            <a:r>
              <a:rPr lang="es-ES" sz="2200" dirty="0">
                <a:latin typeface="Bebas Neue" panose="020B0606020202050201" pitchFamily="34" charset="0"/>
              </a:rPr>
              <a:t> de paletes, </a:t>
            </a:r>
            <a:r>
              <a:rPr lang="es-ES" sz="2200" dirty="0" err="1">
                <a:latin typeface="Bebas Neue" panose="020B0606020202050201" pitchFamily="34" charset="0"/>
              </a:rPr>
              <a:t>respeitando</a:t>
            </a:r>
            <a:r>
              <a:rPr lang="es-ES" sz="2200" dirty="0">
                <a:latin typeface="Bebas Neue" panose="020B0606020202050201" pitchFamily="34" charset="0"/>
              </a:rPr>
              <a:t> a </a:t>
            </a:r>
            <a:r>
              <a:rPr lang="es-ES" sz="2200" dirty="0" err="1">
                <a:latin typeface="Bebas Neue" panose="020B0606020202050201" pitchFamily="34" charset="0"/>
              </a:rPr>
              <a:t>relação</a:t>
            </a:r>
            <a:r>
              <a:rPr lang="es-ES" sz="2200" dirty="0">
                <a:latin typeface="Bebas Neue" panose="020B0606020202050201" pitchFamily="34" charset="0"/>
              </a:rPr>
              <a:t> de </a:t>
            </a:r>
            <a:r>
              <a:rPr lang="es-ES" sz="2200" i="1" dirty="0" err="1">
                <a:highlight>
                  <a:srgbClr val="FF0000"/>
                </a:highlight>
                <a:latin typeface="Bebas Neue" panose="020B0606020202050201" pitchFamily="34" charset="0"/>
              </a:rPr>
              <a:t>picking</a:t>
            </a:r>
            <a:r>
              <a:rPr lang="es-ES" sz="2200" dirty="0" err="1">
                <a:highlight>
                  <a:srgbClr val="FF0000"/>
                </a:highlight>
                <a:latin typeface="Bebas Neue" panose="020B0606020202050201" pitchFamily="34" charset="0"/>
              </a:rPr>
              <a:t>-carregamento</a:t>
            </a:r>
            <a:endParaRPr lang="pt-BR" sz="2200" dirty="0">
              <a:highlight>
                <a:srgbClr val="FF0000"/>
              </a:highlight>
              <a:latin typeface="Bebas Neue" panose="020B0606020202050201" pitchFamily="34" charset="0"/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83D9F42-91E6-C327-35D3-1CD1D5969704}"/>
              </a:ext>
            </a:extLst>
          </p:cNvPr>
          <p:cNvGrpSpPr/>
          <p:nvPr/>
        </p:nvGrpSpPr>
        <p:grpSpPr>
          <a:xfrm>
            <a:off x="-179143" y="2460557"/>
            <a:ext cx="2732561" cy="1936887"/>
            <a:chOff x="-179143" y="2338498"/>
            <a:chExt cx="2732561" cy="1936887"/>
          </a:xfrm>
        </p:grpSpPr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BF427CB-4F42-EF14-BB41-D6644FFD7D47}"/>
                </a:ext>
              </a:extLst>
            </p:cNvPr>
            <p:cNvSpPr txBox="1"/>
            <p:nvPr/>
          </p:nvSpPr>
          <p:spPr>
            <a:xfrm>
              <a:off x="96243" y="3044279"/>
              <a:ext cx="2374280" cy="12311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4400" dirty="0">
                  <a:solidFill>
                    <a:schemeClr val="bg1"/>
                  </a:solidFill>
                  <a:latin typeface="Bebas Neue" panose="020B0606020202050201" pitchFamily="34" charset="0"/>
                </a:rPr>
                <a:t>PROPOSTAS</a:t>
              </a:r>
            </a:p>
            <a:p>
              <a:r>
                <a:rPr lang="pt-BR" sz="2700" dirty="0">
                  <a:solidFill>
                    <a:schemeClr val="bg1"/>
                  </a:solidFill>
                  <a:latin typeface="Bebas Neue" panose="020B0606020202050201" pitchFamily="34" charset="0"/>
                </a:rPr>
                <a:t>Para o problema</a:t>
              </a:r>
            </a:p>
          </p:txBody>
        </p:sp>
        <p:sp>
          <p:nvSpPr>
            <p:cNvPr id="9" name="Título 1">
              <a:extLst>
                <a:ext uri="{FF2B5EF4-FFF2-40B4-BE49-F238E27FC236}">
                  <a16:creationId xmlns:a16="http://schemas.microsoft.com/office/drawing/2014/main" id="{37A7C9FF-1F6D-4CC7-106A-8286156A09A6}"/>
                </a:ext>
              </a:extLst>
            </p:cNvPr>
            <p:cNvSpPr txBox="1">
              <a:spLocks/>
            </p:cNvSpPr>
            <p:nvPr/>
          </p:nvSpPr>
          <p:spPr>
            <a:xfrm>
              <a:off x="-179143" y="2338498"/>
              <a:ext cx="2732561" cy="8744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5000" lnSpcReduction="2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pt-BR" sz="7000" dirty="0">
                  <a:solidFill>
                    <a:schemeClr val="bg1"/>
                  </a:solidFill>
                  <a:latin typeface="Bebas Neue" panose="020B0606020202050201" pitchFamily="34" charset="0"/>
                  <a:cs typeface="Aharoni" panose="02010803020104030203" pitchFamily="2" charset="-79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44291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Gustavo\Dropbox\My PC (DESKTOP-GIJC891)\Desktop\TCC\Img PPT\Shakings\Open Bin\Open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37" y="3237368"/>
            <a:ext cx="7560332" cy="299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latin typeface="Bebas Neue" panose="020B0606020202050201" pitchFamily="34" charset="0"/>
              </a:rPr>
              <a:t>ABERTURA DE UM NOVO BIN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4297759-2E7F-2A45-D87D-B1419B3264AC}"/>
              </a:ext>
            </a:extLst>
          </p:cNvPr>
          <p:cNvSpPr/>
          <p:nvPr/>
        </p:nvSpPr>
        <p:spPr>
          <a:xfrm rot="16200000" flipH="1">
            <a:off x="2480052" y="-2236553"/>
            <a:ext cx="908041" cy="58681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395AB55-C3F2-BA09-C1BF-435E9851B13D}"/>
              </a:ext>
            </a:extLst>
          </p:cNvPr>
          <p:cNvSpPr txBox="1">
            <a:spLocks/>
          </p:cNvSpPr>
          <p:nvPr/>
        </p:nvSpPr>
        <p:spPr>
          <a:xfrm>
            <a:off x="539551" y="20712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Operadores de vizinhança</a:t>
            </a:r>
            <a:endParaRPr lang="pt-BR" sz="25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27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Gustavo\Dropbox\My PC (DESKTOP-GIJC891)\Desktop\TCC\Img PPT\Shakings\Open Bin\Open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37" y="3237368"/>
            <a:ext cx="7563562" cy="299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latin typeface="Bebas Neue" panose="020B0606020202050201" pitchFamily="34" charset="0"/>
              </a:rPr>
              <a:t>ABERTURA DE UM NOVO BIN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E878C5B-C56D-1FAE-01F6-F9D32AD6EA5A}"/>
              </a:ext>
            </a:extLst>
          </p:cNvPr>
          <p:cNvSpPr/>
          <p:nvPr/>
        </p:nvSpPr>
        <p:spPr>
          <a:xfrm rot="16200000" flipH="1">
            <a:off x="2480052" y="-2255039"/>
            <a:ext cx="908041" cy="58681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DC39133-31CF-A0D5-A7B8-2F8C7EA5F6DA}"/>
              </a:ext>
            </a:extLst>
          </p:cNvPr>
          <p:cNvSpPr txBox="1">
            <a:spLocks/>
          </p:cNvSpPr>
          <p:nvPr/>
        </p:nvSpPr>
        <p:spPr>
          <a:xfrm>
            <a:off x="539551" y="18864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Operadores de vizinhança</a:t>
            </a:r>
            <a:endParaRPr lang="pt-BR" sz="25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40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latin typeface="Bebas Neue" panose="020B0606020202050201" pitchFamily="34" charset="0"/>
              </a:rPr>
              <a:t>ABERTURA DE UM NOVO BIN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20482" name="Picture 2" descr="C:\Users\Gustavo\Dropbox\My PC (DESKTOP-GIJC891)\Desktop\TCC\Img PPT\Shakings\Open Bin\Open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37" y="4376480"/>
            <a:ext cx="7560332" cy="185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927ACD6-9787-2B76-63AE-98202F9C666B}"/>
              </a:ext>
            </a:extLst>
          </p:cNvPr>
          <p:cNvSpPr/>
          <p:nvPr/>
        </p:nvSpPr>
        <p:spPr>
          <a:xfrm rot="16200000" flipH="1">
            <a:off x="2480051" y="-2236553"/>
            <a:ext cx="908041" cy="58681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4497F63-F36E-56FE-0F9B-14F4B13C2A58}"/>
              </a:ext>
            </a:extLst>
          </p:cNvPr>
          <p:cNvSpPr txBox="1">
            <a:spLocks/>
          </p:cNvSpPr>
          <p:nvPr/>
        </p:nvSpPr>
        <p:spPr>
          <a:xfrm>
            <a:off x="539550" y="20712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Operadores de vizinhança</a:t>
            </a:r>
            <a:endParaRPr lang="pt-BR" sz="25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69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94C8E296-A788-4DC3-D949-23A51DD311D8}"/>
              </a:ext>
            </a:extLst>
          </p:cNvPr>
          <p:cNvSpPr/>
          <p:nvPr/>
        </p:nvSpPr>
        <p:spPr>
          <a:xfrm>
            <a:off x="2267744" y="4006624"/>
            <a:ext cx="5616624" cy="5040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solidFill>
                <a:schemeClr val="tx1"/>
              </a:solidFill>
              <a:latin typeface="Bebas Neue" panose="020B0606020202050201" pitchFamily="34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CEF3FE7-0DAD-916E-DD4D-004AA26EE48D}"/>
              </a:ext>
            </a:extLst>
          </p:cNvPr>
          <p:cNvSpPr/>
          <p:nvPr/>
        </p:nvSpPr>
        <p:spPr>
          <a:xfrm>
            <a:off x="2411760" y="3099068"/>
            <a:ext cx="5328592" cy="5040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solidFill>
                <a:schemeClr val="tx1"/>
              </a:solidFill>
              <a:latin typeface="Bebas Neue" panose="020B0606020202050201" pitchFamily="3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751C226-EF17-B22C-1FE0-A87773312764}"/>
              </a:ext>
            </a:extLst>
          </p:cNvPr>
          <p:cNvSpPr/>
          <p:nvPr/>
        </p:nvSpPr>
        <p:spPr>
          <a:xfrm>
            <a:off x="2267744" y="2132856"/>
            <a:ext cx="4552683" cy="5040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solidFill>
                <a:schemeClr val="tx1"/>
              </a:solidFill>
              <a:latin typeface="Bebas Neue" panose="020B0606020202050201" pitchFamily="34" charset="0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22F9394-1463-09AC-77B8-119D8CA2CF06}"/>
              </a:ext>
            </a:extLst>
          </p:cNvPr>
          <p:cNvSpPr/>
          <p:nvPr/>
        </p:nvSpPr>
        <p:spPr>
          <a:xfrm>
            <a:off x="2267744" y="4971276"/>
            <a:ext cx="1584176" cy="5040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>
              <a:solidFill>
                <a:schemeClr val="tx1"/>
              </a:solidFill>
              <a:latin typeface="Bebas Neue" panose="020B0606020202050201" pitchFamily="34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E3514F4-FC44-3D88-4411-DAECDF3F0544}"/>
              </a:ext>
            </a:extLst>
          </p:cNvPr>
          <p:cNvSpPr txBox="1"/>
          <p:nvPr/>
        </p:nvSpPr>
        <p:spPr>
          <a:xfrm>
            <a:off x="2032118" y="3141336"/>
            <a:ext cx="608832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200" dirty="0">
                <a:latin typeface="Century" panose="02040604050505020304" pitchFamily="18" charset="0"/>
              </a:rPr>
              <a:t>Q</a:t>
            </a:r>
            <a:r>
              <a:rPr lang="pt-BR" sz="2200" dirty="0">
                <a:solidFill>
                  <a:schemeClr val="tx1"/>
                </a:solidFill>
                <a:latin typeface="Century" panose="02040604050505020304" pitchFamily="18" charset="0"/>
              </a:rPr>
              <a:t>uebram-se Y% (Y &gt; X) dos </a:t>
            </a:r>
            <a:r>
              <a:rPr lang="pt-BR" sz="2200" dirty="0" err="1">
                <a:solidFill>
                  <a:schemeClr val="tx1"/>
                </a:solidFill>
                <a:latin typeface="Century" panose="02040604050505020304" pitchFamily="18" charset="0"/>
              </a:rPr>
              <a:t>bins</a:t>
            </a:r>
            <a:r>
              <a:rPr lang="pt-BR" sz="2200" dirty="0">
                <a:solidFill>
                  <a:schemeClr val="tx1"/>
                </a:solidFill>
                <a:latin typeface="Century" panose="02040604050505020304" pitchFamily="18" charset="0"/>
              </a:rPr>
              <a:t> + BFD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EC080DC-C193-87E8-B5A3-E673CACAB4EB}"/>
              </a:ext>
            </a:extLst>
          </p:cNvPr>
          <p:cNvSpPr/>
          <p:nvPr/>
        </p:nvSpPr>
        <p:spPr>
          <a:xfrm rot="16200000" flipH="1">
            <a:off x="2480052" y="-2236553"/>
            <a:ext cx="908041" cy="58681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80167F30-EC50-2BDB-9C9F-F44532B3B196}"/>
              </a:ext>
            </a:extLst>
          </p:cNvPr>
          <p:cNvSpPr txBox="1">
            <a:spLocks/>
          </p:cNvSpPr>
          <p:nvPr/>
        </p:nvSpPr>
        <p:spPr>
          <a:xfrm>
            <a:off x="539551" y="20712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Operadores de vizinhança</a:t>
            </a:r>
            <a:endParaRPr lang="pt-BR" sz="2500" dirty="0">
              <a:latin typeface="Bebas Neue" panose="020B0606020202050201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88059B6-C2D1-95F1-D70D-8475AD3228BB}"/>
              </a:ext>
            </a:extLst>
          </p:cNvPr>
          <p:cNvSpPr/>
          <p:nvPr/>
        </p:nvSpPr>
        <p:spPr>
          <a:xfrm>
            <a:off x="1691680" y="1988840"/>
            <a:ext cx="720080" cy="72008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500" dirty="0">
                <a:latin typeface="Bebas Neue" panose="020B0606020202050201" pitchFamily="34" charset="0"/>
              </a:rPr>
              <a:t>N1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A31D9B9-DEE1-BD79-1B1A-D48FCE427778}"/>
              </a:ext>
            </a:extLst>
          </p:cNvPr>
          <p:cNvSpPr/>
          <p:nvPr/>
        </p:nvSpPr>
        <p:spPr>
          <a:xfrm>
            <a:off x="1691680" y="2966219"/>
            <a:ext cx="720080" cy="72008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500" dirty="0">
                <a:latin typeface="Bebas Neue" panose="020B0606020202050201" pitchFamily="34" charset="0"/>
              </a:rPr>
              <a:t>N2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37C905A-6E29-3CC9-436B-83A19DE4826B}"/>
              </a:ext>
            </a:extLst>
          </p:cNvPr>
          <p:cNvSpPr/>
          <p:nvPr/>
        </p:nvSpPr>
        <p:spPr>
          <a:xfrm>
            <a:off x="1691680" y="3891781"/>
            <a:ext cx="720080" cy="72008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500" dirty="0">
                <a:latin typeface="Bebas Neue" panose="020B0606020202050201" pitchFamily="34" charset="0"/>
              </a:rPr>
              <a:t>N3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988A474-CEF4-1A86-8478-24EA3031B312}"/>
              </a:ext>
            </a:extLst>
          </p:cNvPr>
          <p:cNvSpPr/>
          <p:nvPr/>
        </p:nvSpPr>
        <p:spPr>
          <a:xfrm>
            <a:off x="1691680" y="4863264"/>
            <a:ext cx="720080" cy="72008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500" dirty="0">
                <a:latin typeface="Bebas Neue" panose="020B0606020202050201" pitchFamily="34" charset="0"/>
              </a:rPr>
              <a:t>N4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45D7814-3182-F92C-1A84-0236BBCB6559}"/>
              </a:ext>
            </a:extLst>
          </p:cNvPr>
          <p:cNvSpPr txBox="1"/>
          <p:nvPr/>
        </p:nvSpPr>
        <p:spPr>
          <a:xfrm>
            <a:off x="2331662" y="2169440"/>
            <a:ext cx="442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200" dirty="0">
                <a:latin typeface="Century" panose="02040604050505020304" pitchFamily="18" charset="0"/>
              </a:rPr>
              <a:t>Q</a:t>
            </a:r>
            <a:r>
              <a:rPr lang="pt-BR" sz="2200" dirty="0">
                <a:solidFill>
                  <a:schemeClr val="tx1"/>
                </a:solidFill>
                <a:latin typeface="Century" panose="02040604050505020304" pitchFamily="18" charset="0"/>
              </a:rPr>
              <a:t>uebram-se x% dos </a:t>
            </a:r>
            <a:r>
              <a:rPr lang="pt-BR" sz="2200" dirty="0" err="1">
                <a:solidFill>
                  <a:schemeClr val="tx1"/>
                </a:solidFill>
                <a:latin typeface="Century" panose="02040604050505020304" pitchFamily="18" charset="0"/>
              </a:rPr>
              <a:t>bins</a:t>
            </a:r>
            <a:r>
              <a:rPr lang="pt-BR" sz="2200" dirty="0">
                <a:solidFill>
                  <a:schemeClr val="tx1"/>
                </a:solidFill>
                <a:latin typeface="Century" panose="02040604050505020304" pitchFamily="18" charset="0"/>
              </a:rPr>
              <a:t> + BFD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245B07D-AB18-0276-6774-93EBE6FA94C6}"/>
              </a:ext>
            </a:extLst>
          </p:cNvPr>
          <p:cNvSpPr txBox="1"/>
          <p:nvPr/>
        </p:nvSpPr>
        <p:spPr>
          <a:xfrm>
            <a:off x="2030368" y="4040642"/>
            <a:ext cx="62353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200" dirty="0">
                <a:latin typeface="Century" panose="02040604050505020304" pitchFamily="18" charset="0"/>
              </a:rPr>
              <a:t>Q</a:t>
            </a:r>
            <a:r>
              <a:rPr lang="pt-BR" sz="2200" dirty="0">
                <a:solidFill>
                  <a:schemeClr val="tx1"/>
                </a:solidFill>
                <a:latin typeface="Century" panose="02040604050505020304" pitchFamily="18" charset="0"/>
              </a:rPr>
              <a:t>uebram-se x% dos </a:t>
            </a:r>
            <a:r>
              <a:rPr lang="pt-BR" sz="2200" dirty="0" err="1">
                <a:solidFill>
                  <a:schemeClr val="tx1"/>
                </a:solidFill>
                <a:latin typeface="Century" panose="02040604050505020304" pitchFamily="18" charset="0"/>
              </a:rPr>
              <a:t>bins</a:t>
            </a:r>
            <a:r>
              <a:rPr lang="pt-BR" sz="2200" dirty="0">
                <a:solidFill>
                  <a:schemeClr val="tx1"/>
                </a:solidFill>
                <a:latin typeface="Century" panose="02040604050505020304" pitchFamily="18" charset="0"/>
              </a:rPr>
              <a:t> + </a:t>
            </a:r>
            <a:r>
              <a:rPr lang="pt-BR" sz="2200" dirty="0">
                <a:latin typeface="Century" panose="02040604050505020304" pitchFamily="18" charset="0"/>
              </a:rPr>
              <a:t>FF RANDOM</a:t>
            </a:r>
            <a:endParaRPr lang="pt-BR" sz="2200" dirty="0">
              <a:solidFill>
                <a:schemeClr val="tx1"/>
              </a:solidFill>
              <a:latin typeface="Century" panose="02040604050505020304" pitchFamily="18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38E81B1-6998-713E-8251-34290104D348}"/>
              </a:ext>
            </a:extLst>
          </p:cNvPr>
          <p:cNvSpPr txBox="1"/>
          <p:nvPr/>
        </p:nvSpPr>
        <p:spPr>
          <a:xfrm>
            <a:off x="1259634" y="5015361"/>
            <a:ext cx="36724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200" dirty="0">
                <a:solidFill>
                  <a:schemeClr val="tx1"/>
                </a:solidFill>
                <a:latin typeface="Century" panose="02040604050505020304" pitchFamily="18" charset="0"/>
              </a:rPr>
              <a:t>Open Bin</a:t>
            </a:r>
          </a:p>
        </p:txBody>
      </p:sp>
    </p:spTree>
    <p:extLst>
      <p:ext uri="{BB962C8B-B14F-4D97-AF65-F5344CB8AC3E}">
        <p14:creationId xmlns:p14="http://schemas.microsoft.com/office/powerpoint/2010/main" val="1063455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5" grpId="0" animBg="1"/>
      <p:bldP spid="12" grpId="0" animBg="1"/>
      <p:bldP spid="19" grpId="0" animBg="1"/>
      <p:bldP spid="16" grpId="0"/>
      <p:bldP spid="14" grpId="0"/>
      <p:bldP spid="18" grpId="0"/>
      <p:bldP spid="20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60"/>
          <a:stretch/>
        </p:blipFill>
        <p:spPr bwMode="auto">
          <a:xfrm>
            <a:off x="687505" y="476672"/>
            <a:ext cx="7768989" cy="5904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341189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Gustavo\Dropbox\My PC (DESKTOP-GIJC891)\Desktop\TCC\Img PPT\Over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10" y="2420888"/>
            <a:ext cx="8479381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CD89421-9F06-E061-2AFA-0A85CD879F8F}"/>
              </a:ext>
            </a:extLst>
          </p:cNvPr>
          <p:cNvSpPr/>
          <p:nvPr/>
        </p:nvSpPr>
        <p:spPr>
          <a:xfrm rot="16200000" flipH="1">
            <a:off x="1723968" y="-1319301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55573F70-7D75-0DA4-5982-6846743B0D73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desenvolvimento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C93D486-8D40-3235-5A76-A35199BCB3BD}"/>
              </a:ext>
            </a:extLst>
          </p:cNvPr>
          <p:cNvSpPr/>
          <p:nvPr/>
        </p:nvSpPr>
        <p:spPr>
          <a:xfrm>
            <a:off x="6588224" y="4581128"/>
            <a:ext cx="1080120" cy="43204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664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283281E-2F15-8A9B-D587-E1673C1572C0}"/>
              </a:ext>
            </a:extLst>
          </p:cNvPr>
          <p:cNvSpPr/>
          <p:nvPr/>
        </p:nvSpPr>
        <p:spPr>
          <a:xfrm rot="16200000" flipH="1">
            <a:off x="1723968" y="-1319301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183C2D8-1D80-77CC-5BD8-F1FE6A07BC33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HEURÍSTICA GULOSA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2B16D0C-24A6-3D13-5AD4-1A9964D3B036}"/>
              </a:ext>
            </a:extLst>
          </p:cNvPr>
          <p:cNvSpPr txBox="1"/>
          <p:nvPr/>
        </p:nvSpPr>
        <p:spPr>
          <a:xfrm>
            <a:off x="2267744" y="2132856"/>
            <a:ext cx="5649828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700" dirty="0">
                <a:latin typeface="Bebas Neue" panose="020B0606020202050201" pitchFamily="34" charset="0"/>
              </a:rPr>
              <a:t>Tratativa caixas soltas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D8A5064-680E-1000-3DBA-3E876738D89C}"/>
              </a:ext>
            </a:extLst>
          </p:cNvPr>
          <p:cNvSpPr txBox="1"/>
          <p:nvPr/>
        </p:nvSpPr>
        <p:spPr>
          <a:xfrm>
            <a:off x="2267744" y="3001224"/>
            <a:ext cx="56498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700" dirty="0">
                <a:latin typeface="Bebas Neue" panose="020B0606020202050201" pitchFamily="34" charset="0"/>
              </a:rPr>
              <a:t>Montagem de camadas não homogêneas com os itens soltos</a:t>
            </a:r>
          </a:p>
        </p:txBody>
      </p: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C9362186-81FD-8E41-8A7A-AFB299A1F715}"/>
              </a:ext>
            </a:extLst>
          </p:cNvPr>
          <p:cNvCxnSpPr>
            <a:endCxn id="9" idx="1"/>
          </p:cNvCxnSpPr>
          <p:nvPr/>
        </p:nvCxnSpPr>
        <p:spPr>
          <a:xfrm rot="16200000" flipH="1">
            <a:off x="1442680" y="1561708"/>
            <a:ext cx="1074064" cy="576064"/>
          </a:xfrm>
          <a:prstGeom prst="bentConnector2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ector: Angulado 16">
            <a:extLst>
              <a:ext uri="{FF2B5EF4-FFF2-40B4-BE49-F238E27FC236}">
                <a16:creationId xmlns:a16="http://schemas.microsoft.com/office/drawing/2014/main" id="{2CB0925B-D1FA-DFA6-95FD-5D511714FCFF}"/>
              </a:ext>
            </a:extLst>
          </p:cNvPr>
          <p:cNvCxnSpPr>
            <a:endCxn id="11" idx="1"/>
          </p:cNvCxnSpPr>
          <p:nvPr/>
        </p:nvCxnSpPr>
        <p:spPr>
          <a:xfrm rot="16200000" flipH="1">
            <a:off x="544582" y="1739726"/>
            <a:ext cx="2150181" cy="1296144"/>
          </a:xfrm>
          <a:prstGeom prst="bentConnector2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80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Gustavo\Dropbox\My PC (DESKTOP-GIJC891)\Desktop\TCC\Img PPT\Guloso\Intro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71" y="2594989"/>
            <a:ext cx="3686175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9" name="Picture 3" descr="C:\Users\Gustavo\Dropbox\My PC (DESKTOP-GIJC891)\Desktop\TCC\Img PPT\Guloso\Intro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850019"/>
            <a:ext cx="2466975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ta para a direita 3"/>
          <p:cNvSpPr/>
          <p:nvPr/>
        </p:nvSpPr>
        <p:spPr>
          <a:xfrm>
            <a:off x="4499992" y="3877056"/>
            <a:ext cx="648072" cy="36004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928604F-3FCB-859D-2E35-07689F57F832}"/>
              </a:ext>
            </a:extLst>
          </p:cNvPr>
          <p:cNvSpPr/>
          <p:nvPr/>
        </p:nvSpPr>
        <p:spPr>
          <a:xfrm rot="16200000" flipH="1">
            <a:off x="1723968" y="-1319301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3AD59FD-D9DD-BBBD-9D31-CEB0A8971E4F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HEURÍSTICA GULOSA</a:t>
            </a:r>
          </a:p>
        </p:txBody>
      </p:sp>
    </p:spTree>
    <p:extLst>
      <p:ext uri="{BB962C8B-B14F-4D97-AF65-F5344CB8AC3E}">
        <p14:creationId xmlns:p14="http://schemas.microsoft.com/office/powerpoint/2010/main" val="74164857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283281E-2F15-8A9B-D587-E1673C1572C0}"/>
              </a:ext>
            </a:extLst>
          </p:cNvPr>
          <p:cNvSpPr/>
          <p:nvPr/>
        </p:nvSpPr>
        <p:spPr>
          <a:xfrm rot="16200000" flipH="1">
            <a:off x="1723968" y="-1319301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183C2D8-1D80-77CC-5BD8-F1FE6A07BC33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HEURÍSTICA GULOSA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2B16D0C-24A6-3D13-5AD4-1A9964D3B036}"/>
              </a:ext>
            </a:extLst>
          </p:cNvPr>
          <p:cNvSpPr txBox="1"/>
          <p:nvPr/>
        </p:nvSpPr>
        <p:spPr>
          <a:xfrm>
            <a:off x="2267744" y="2132856"/>
            <a:ext cx="5649828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700" dirty="0">
                <a:latin typeface="Bebas Neue" panose="020B0606020202050201" pitchFamily="34" charset="0"/>
              </a:rPr>
              <a:t>Tratativa caixas soltas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D8A5064-680E-1000-3DBA-3E876738D89C}"/>
              </a:ext>
            </a:extLst>
          </p:cNvPr>
          <p:cNvSpPr txBox="1"/>
          <p:nvPr/>
        </p:nvSpPr>
        <p:spPr>
          <a:xfrm>
            <a:off x="2267744" y="2996952"/>
            <a:ext cx="56498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700" dirty="0">
                <a:latin typeface="Bebas Neue" panose="020B0606020202050201" pitchFamily="34" charset="0"/>
              </a:rPr>
              <a:t>Montagem de camadas não homogêneas com os itens soltos</a:t>
            </a:r>
          </a:p>
        </p:txBody>
      </p: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C9362186-81FD-8E41-8A7A-AFB299A1F715}"/>
              </a:ext>
            </a:extLst>
          </p:cNvPr>
          <p:cNvCxnSpPr>
            <a:endCxn id="9" idx="1"/>
          </p:cNvCxnSpPr>
          <p:nvPr/>
        </p:nvCxnSpPr>
        <p:spPr>
          <a:xfrm rot="16200000" flipH="1">
            <a:off x="1442680" y="1561708"/>
            <a:ext cx="1074064" cy="576064"/>
          </a:xfrm>
          <a:prstGeom prst="bentConnector2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ector: Angulado 16">
            <a:extLst>
              <a:ext uri="{FF2B5EF4-FFF2-40B4-BE49-F238E27FC236}">
                <a16:creationId xmlns:a16="http://schemas.microsoft.com/office/drawing/2014/main" id="{2CB0925B-D1FA-DFA6-95FD-5D511714FCFF}"/>
              </a:ext>
            </a:extLst>
          </p:cNvPr>
          <p:cNvCxnSpPr>
            <a:endCxn id="11" idx="1"/>
          </p:cNvCxnSpPr>
          <p:nvPr/>
        </p:nvCxnSpPr>
        <p:spPr>
          <a:xfrm rot="16200000" flipH="1">
            <a:off x="544582" y="1735454"/>
            <a:ext cx="2150181" cy="1296144"/>
          </a:xfrm>
          <a:prstGeom prst="bentConnector2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1F8212EC-3441-63A5-A9C2-946504153CA6}"/>
              </a:ext>
            </a:extLst>
          </p:cNvPr>
          <p:cNvSpPr txBox="1"/>
          <p:nvPr/>
        </p:nvSpPr>
        <p:spPr>
          <a:xfrm>
            <a:off x="2347804" y="4285091"/>
            <a:ext cx="46130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700" dirty="0">
                <a:latin typeface="Bebas Neue" panose="020B0606020202050201" pitchFamily="34" charset="0"/>
              </a:rPr>
              <a:t>Alocação dessas camadas em cima dos paletes criados</a:t>
            </a:r>
          </a:p>
        </p:txBody>
      </p:sp>
      <p:cxnSp>
        <p:nvCxnSpPr>
          <p:cNvPr id="7" name="Conector: Angulado 6">
            <a:extLst>
              <a:ext uri="{FF2B5EF4-FFF2-40B4-BE49-F238E27FC236}">
                <a16:creationId xmlns:a16="http://schemas.microsoft.com/office/drawing/2014/main" id="{0E37395D-759F-75EA-C588-E246A6533CE9}"/>
              </a:ext>
            </a:extLst>
          </p:cNvPr>
          <p:cNvCxnSpPr>
            <a:endCxn id="3" idx="1"/>
          </p:cNvCxnSpPr>
          <p:nvPr/>
        </p:nvCxnSpPr>
        <p:spPr>
          <a:xfrm rot="16200000" flipH="1">
            <a:off x="-417362" y="1981589"/>
            <a:ext cx="3434049" cy="2096284"/>
          </a:xfrm>
          <a:prstGeom prst="bentConnector2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298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3" descr="C:\Users\Gustavo\Dropbox\My PC (DESKTOP-GIJC891)\Desktop\TCC\Img PPT\Guloso\Intro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52" y="2252999"/>
            <a:ext cx="6264696" cy="333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have esquerda 4"/>
          <p:cNvSpPr/>
          <p:nvPr/>
        </p:nvSpPr>
        <p:spPr>
          <a:xfrm>
            <a:off x="5724128" y="2564904"/>
            <a:ext cx="288032" cy="720080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 para a direita 7"/>
          <p:cNvSpPr/>
          <p:nvPr/>
        </p:nvSpPr>
        <p:spPr>
          <a:xfrm>
            <a:off x="4901328" y="3697036"/>
            <a:ext cx="648072" cy="36004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E254E96-31DD-5031-DED0-66A338309B09}"/>
              </a:ext>
            </a:extLst>
          </p:cNvPr>
          <p:cNvSpPr/>
          <p:nvPr/>
        </p:nvSpPr>
        <p:spPr>
          <a:xfrm rot="16200000" flipH="1">
            <a:off x="1723968" y="-1319301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4EB4FAC-D202-631B-4DEC-6FE086E67829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HEURÍSTICA GULOSA</a:t>
            </a:r>
          </a:p>
        </p:txBody>
      </p:sp>
    </p:spTree>
    <p:extLst>
      <p:ext uri="{BB962C8B-B14F-4D97-AF65-F5344CB8AC3E}">
        <p14:creationId xmlns:p14="http://schemas.microsoft.com/office/powerpoint/2010/main" val="1439156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032" y="4025620"/>
            <a:ext cx="5976664" cy="6579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700" dirty="0">
                <a:latin typeface="Bebas Neue" panose="020B0606020202050201" pitchFamily="34" charset="0"/>
              </a:rPr>
              <a:t>Tratativa para </a:t>
            </a:r>
            <a:r>
              <a:rPr lang="es-ES" sz="2700" dirty="0" err="1">
                <a:latin typeface="Bebas Neue" panose="020B0606020202050201" pitchFamily="34" charset="0"/>
              </a:rPr>
              <a:t>caixas</a:t>
            </a:r>
            <a:r>
              <a:rPr lang="es-ES" sz="2700" dirty="0">
                <a:latin typeface="Bebas Neue" panose="020B0606020202050201" pitchFamily="34" charset="0"/>
              </a:rPr>
              <a:t> que </a:t>
            </a:r>
            <a:r>
              <a:rPr lang="es-ES" sz="2700" dirty="0" err="1">
                <a:latin typeface="Bebas Neue" panose="020B0606020202050201" pitchFamily="34" charset="0"/>
              </a:rPr>
              <a:t>não</a:t>
            </a:r>
            <a:r>
              <a:rPr lang="es-ES" sz="2700" dirty="0">
                <a:latin typeface="Bebas Neue" panose="020B0606020202050201" pitchFamily="34" charset="0"/>
              </a:rPr>
              <a:t> </a:t>
            </a:r>
            <a:r>
              <a:rPr lang="es-ES" sz="2700" dirty="0" err="1">
                <a:latin typeface="Bebas Neue" panose="020B0606020202050201" pitchFamily="34" charset="0"/>
              </a:rPr>
              <a:t>formaram</a:t>
            </a:r>
            <a:r>
              <a:rPr lang="es-ES" sz="2700" dirty="0">
                <a:latin typeface="Bebas Neue" panose="020B0606020202050201" pitchFamily="34" charset="0"/>
              </a:rPr>
              <a:t> camadas</a:t>
            </a:r>
            <a:endParaRPr lang="pt-BR" sz="2700" dirty="0">
              <a:latin typeface="Bebas Neue" panose="020B0606020202050201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84010F4-A06B-7284-B263-272076D7B234}"/>
              </a:ext>
            </a:extLst>
          </p:cNvPr>
          <p:cNvSpPr/>
          <p:nvPr/>
        </p:nvSpPr>
        <p:spPr>
          <a:xfrm rot="16200000" flipH="1">
            <a:off x="1183909" y="-779242"/>
            <a:ext cx="908041" cy="327585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90916067-61FC-1821-A8DD-C6219AE6E0D9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Propostas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2A2A255-76BA-02C0-3B5D-1E3069CCDEFF}"/>
              </a:ext>
            </a:extLst>
          </p:cNvPr>
          <p:cNvSpPr txBox="1"/>
          <p:nvPr/>
        </p:nvSpPr>
        <p:spPr>
          <a:xfrm>
            <a:off x="371757" y="2154625"/>
            <a:ext cx="698477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700" dirty="0">
                <a:latin typeface="Bebas Neue" panose="020B0606020202050201" pitchFamily="34" charset="0"/>
              </a:rPr>
              <a:t>Transformar o MPLP em um BPP &gt;  </a:t>
            </a:r>
            <a:r>
              <a:rPr lang="pt-BR" sz="2700" i="1" dirty="0">
                <a:highlight>
                  <a:srgbClr val="C0C0C0"/>
                </a:highlight>
                <a:latin typeface="Bebas Neue" panose="020B0606020202050201" pitchFamily="34" charset="0"/>
              </a:rPr>
              <a:t>Bin </a:t>
            </a:r>
            <a:r>
              <a:rPr lang="pt-BR" sz="2700" i="1" dirty="0" err="1">
                <a:highlight>
                  <a:srgbClr val="C0C0C0"/>
                </a:highlight>
                <a:latin typeface="Bebas Neue" panose="020B0606020202050201" pitchFamily="34" charset="0"/>
              </a:rPr>
              <a:t>Packing</a:t>
            </a:r>
            <a:r>
              <a:rPr lang="pt-BR" sz="2700" i="1" dirty="0">
                <a:highlight>
                  <a:srgbClr val="C0C0C0"/>
                </a:highlight>
                <a:latin typeface="Bebas Neue" panose="020B0606020202050201" pitchFamily="34" charset="0"/>
              </a:rPr>
              <a:t> </a:t>
            </a:r>
            <a:r>
              <a:rPr lang="pt-BR" sz="2700" i="1" dirty="0" err="1">
                <a:highlight>
                  <a:srgbClr val="C0C0C0"/>
                </a:highlight>
                <a:latin typeface="Bebas Neue" panose="020B0606020202050201" pitchFamily="34" charset="0"/>
              </a:rPr>
              <a:t>Problem</a:t>
            </a:r>
            <a:endParaRPr lang="pt-BR" sz="2700" dirty="0">
              <a:highlight>
                <a:srgbClr val="C0C0C0"/>
              </a:highlight>
              <a:latin typeface="Bebas Neue" panose="020B0606020202050201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DED49EF-8932-2AAF-DAAF-06A7449341BC}"/>
              </a:ext>
            </a:extLst>
          </p:cNvPr>
          <p:cNvSpPr txBox="1"/>
          <p:nvPr/>
        </p:nvSpPr>
        <p:spPr>
          <a:xfrm>
            <a:off x="72008" y="2694755"/>
            <a:ext cx="810039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pt-BR" sz="2200" dirty="0">
                <a:latin typeface="Century" panose="02040604050505020304" pitchFamily="18" charset="0"/>
                <a:ea typeface="Lato" panose="020F0502020204030203" pitchFamily="34" charset="0"/>
                <a:cs typeface="Lato" panose="020F0502020204030203" pitchFamily="34" charset="0"/>
              </a:rPr>
              <a:t>Camadas homogêneas formadas por um ou mais </a:t>
            </a:r>
            <a:r>
              <a:rPr lang="pt-BR" sz="2200" dirty="0" err="1">
                <a:latin typeface="Century" panose="02040604050505020304" pitchFamily="18" charset="0"/>
                <a:ea typeface="Lato" panose="020F0502020204030203" pitchFamily="34" charset="0"/>
                <a:cs typeface="Lato" panose="020F0502020204030203" pitchFamily="34" charset="0"/>
              </a:rPr>
              <a:t>SKUs</a:t>
            </a:r>
            <a:endParaRPr lang="pt-BR" sz="2200" dirty="0">
              <a:latin typeface="Century" panose="02040604050505020304" pitchFamily="18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2200" dirty="0">
                <a:latin typeface="Century" panose="02040604050505020304" pitchFamily="18" charset="0"/>
                <a:ea typeface="Lato" panose="020F0502020204030203" pitchFamily="34" charset="0"/>
                <a:cs typeface="Lato" panose="020F0502020204030203" pitchFamily="34" charset="0"/>
              </a:rPr>
              <a:t>Arranjar o conjunto de camadas para compor os paletes</a:t>
            </a:r>
          </a:p>
        </p:txBody>
      </p:sp>
      <p:pic>
        <p:nvPicPr>
          <p:cNvPr id="14" name="Imagem 13" descr="Forma&#10;&#10;Descrição gerada automaticamente com confiança baixa">
            <a:extLst>
              <a:ext uri="{FF2B5EF4-FFF2-40B4-BE49-F238E27FC236}">
                <a16:creationId xmlns:a16="http://schemas.microsoft.com/office/drawing/2014/main" id="{DEAB470F-DD67-6A06-3C56-6DF8D8268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696" y="4075335"/>
            <a:ext cx="2438741" cy="243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0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2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66528" y="2060849"/>
            <a:ext cx="4978896" cy="4320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700" dirty="0">
                <a:latin typeface="Bebas Neue" panose="020B0606020202050201" pitchFamily="34" charset="0"/>
              </a:rPr>
              <a:t>Ordenação das caixas soltas por altura </a:t>
            </a:r>
          </a:p>
          <a:p>
            <a:endParaRPr lang="pt-BR" sz="2700" dirty="0">
              <a:latin typeface="Bebas Neue" panose="020B0606020202050201" pitchFamily="34" charset="0"/>
            </a:endParaRPr>
          </a:p>
          <a:p>
            <a:pPr marL="0" indent="0">
              <a:buNone/>
            </a:pPr>
            <a:endParaRPr lang="pt-BR" sz="2700" dirty="0">
              <a:latin typeface="Bebas Neue" panose="020B0606020202050201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27D428A-CDF3-1855-095B-0EFB653C732F}"/>
              </a:ext>
            </a:extLst>
          </p:cNvPr>
          <p:cNvSpPr/>
          <p:nvPr/>
        </p:nvSpPr>
        <p:spPr>
          <a:xfrm rot="16200000" flipH="1">
            <a:off x="1723968" y="-1319301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D17D940-25EC-53FB-29B4-286310CE94F7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HEURÍSTICA GULOSA</a:t>
            </a:r>
          </a:p>
        </p:txBody>
      </p:sp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id="{ED8EDBDC-F97F-F8FF-1FD6-C6740C1FF27B}"/>
              </a:ext>
            </a:extLst>
          </p:cNvPr>
          <p:cNvCxnSpPr>
            <a:cxnSpLocks/>
            <a:endCxn id="3" idx="1"/>
          </p:cNvCxnSpPr>
          <p:nvPr/>
        </p:nvCxnSpPr>
        <p:spPr>
          <a:xfrm rot="16200000" flipH="1">
            <a:off x="936981" y="1347326"/>
            <a:ext cx="964166" cy="894928"/>
          </a:xfrm>
          <a:prstGeom prst="bentConnector2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18424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>
                <a:latin typeface="Bebas Neue" panose="020B0606020202050201" pitchFamily="34" charset="0"/>
              </a:rPr>
              <a:t>Ordenação das caixas soltas por altura 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445398"/>
              </p:ext>
            </p:extLst>
          </p:nvPr>
        </p:nvGraphicFramePr>
        <p:xfrm>
          <a:off x="953598" y="2564904"/>
          <a:ext cx="7236805" cy="32573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91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4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67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67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67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140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 dirty="0">
                          <a:effectLst/>
                        </a:rPr>
                        <a:t>SKU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Caixas soltas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 dirty="0">
                          <a:effectLst/>
                        </a:rPr>
                        <a:t>Altura (cm)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 dirty="0">
                          <a:effectLst/>
                        </a:rPr>
                        <a:t>Largura (cm)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 dirty="0">
                          <a:effectLst/>
                        </a:rPr>
                        <a:t>Comprimento (cm)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Pizza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15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40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23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Presunto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24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50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56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Picanha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31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25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32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71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Queijo </a:t>
                      </a:r>
                      <a:r>
                        <a:rPr lang="pt-BR" sz="2000" u="none" strike="noStrike" dirty="0" err="1">
                          <a:effectLst/>
                        </a:rPr>
                        <a:t>Chedar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24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50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56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Chester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50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36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25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Calabresa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37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34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32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Bacon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45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34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32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Retângulo 5"/>
          <p:cNvSpPr/>
          <p:nvPr/>
        </p:nvSpPr>
        <p:spPr>
          <a:xfrm>
            <a:off x="3707904" y="2564904"/>
            <a:ext cx="1440160" cy="324036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98179E9-436A-79FB-7B21-19B3073DED4A}"/>
              </a:ext>
            </a:extLst>
          </p:cNvPr>
          <p:cNvSpPr/>
          <p:nvPr/>
        </p:nvSpPr>
        <p:spPr>
          <a:xfrm rot="16200000" flipH="1">
            <a:off x="1723968" y="-1319301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CEBEF115-7FD5-00E9-2757-A5B775AAAC54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HEURÍSTICA GULOSA</a:t>
            </a:r>
          </a:p>
        </p:txBody>
      </p:sp>
    </p:spTree>
    <p:extLst>
      <p:ext uri="{BB962C8B-B14F-4D97-AF65-F5344CB8AC3E}">
        <p14:creationId xmlns:p14="http://schemas.microsoft.com/office/powerpoint/2010/main" val="151928115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dirty="0">
                <a:latin typeface="Bebas Neue" panose="020B0606020202050201" pitchFamily="34" charset="0"/>
              </a:rPr>
              <a:t>Ordenação das caixas soltas por altura 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946953"/>
              </p:ext>
            </p:extLst>
          </p:nvPr>
        </p:nvGraphicFramePr>
        <p:xfrm>
          <a:off x="953598" y="2564904"/>
          <a:ext cx="7236805" cy="32573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91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4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67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67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67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140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 dirty="0">
                          <a:effectLst/>
                        </a:rPr>
                        <a:t>SKU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Caixas soltas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 dirty="0">
                          <a:effectLst/>
                        </a:rPr>
                        <a:t>Altura (cm)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 dirty="0">
                          <a:effectLst/>
                        </a:rPr>
                        <a:t>Largura (cm)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 dirty="0">
                          <a:effectLst/>
                        </a:rPr>
                        <a:t>Comprimento (cm)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 err="1">
                          <a:effectLst/>
                        </a:rPr>
                        <a:t>Chester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50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36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25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Bacon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45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34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32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Calabresa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37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34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32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71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Picanha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31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25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32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Presunto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24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50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56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Queijo </a:t>
                      </a:r>
                      <a:r>
                        <a:rPr lang="pt-BR" sz="2000" u="none" strike="noStrike" dirty="0" err="1">
                          <a:effectLst/>
                        </a:rPr>
                        <a:t>Chedar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24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50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56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Pizza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15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40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23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Retângulo 5"/>
          <p:cNvSpPr/>
          <p:nvPr/>
        </p:nvSpPr>
        <p:spPr>
          <a:xfrm>
            <a:off x="3707904" y="2564904"/>
            <a:ext cx="1440160" cy="324036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233B3C0-C260-D71C-03BA-2708948D1CAC}"/>
              </a:ext>
            </a:extLst>
          </p:cNvPr>
          <p:cNvSpPr/>
          <p:nvPr/>
        </p:nvSpPr>
        <p:spPr>
          <a:xfrm rot="16200000" flipH="1">
            <a:off x="1723968" y="-1319301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BD234A5C-4DB4-2C65-7ED8-9C740241A71F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HEURÍSTICA GULOSA</a:t>
            </a:r>
          </a:p>
        </p:txBody>
      </p:sp>
    </p:spTree>
    <p:extLst>
      <p:ext uri="{BB962C8B-B14F-4D97-AF65-F5344CB8AC3E}">
        <p14:creationId xmlns:p14="http://schemas.microsoft.com/office/powerpoint/2010/main" val="157835135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66528" y="2060849"/>
            <a:ext cx="4978896" cy="4320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700" dirty="0">
                <a:latin typeface="Bebas Neue" panose="020B0606020202050201" pitchFamily="34" charset="0"/>
              </a:rPr>
              <a:t>Ordenação das caixas soltas por altura </a:t>
            </a:r>
          </a:p>
          <a:p>
            <a:endParaRPr lang="pt-BR" sz="2700" dirty="0">
              <a:latin typeface="Bebas Neue" panose="020B0606020202050201" pitchFamily="34" charset="0"/>
            </a:endParaRPr>
          </a:p>
          <a:p>
            <a:pPr marL="0" indent="0">
              <a:buNone/>
            </a:pPr>
            <a:endParaRPr lang="pt-BR" sz="2700" dirty="0">
              <a:latin typeface="Bebas Neue" panose="020B0606020202050201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27D428A-CDF3-1855-095B-0EFB653C732F}"/>
              </a:ext>
            </a:extLst>
          </p:cNvPr>
          <p:cNvSpPr/>
          <p:nvPr/>
        </p:nvSpPr>
        <p:spPr>
          <a:xfrm rot="16200000" flipH="1">
            <a:off x="1723968" y="-1331627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D17D940-25EC-53FB-29B4-286310CE94F7}"/>
              </a:ext>
            </a:extLst>
          </p:cNvPr>
          <p:cNvSpPr txBox="1">
            <a:spLocks/>
          </p:cNvSpPr>
          <p:nvPr/>
        </p:nvSpPr>
        <p:spPr>
          <a:xfrm>
            <a:off x="539552" y="3011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HEURÍSTICA GULOSA</a:t>
            </a:r>
          </a:p>
        </p:txBody>
      </p:sp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id="{ED8EDBDC-F97F-F8FF-1FD6-C6740C1FF27B}"/>
              </a:ext>
            </a:extLst>
          </p:cNvPr>
          <p:cNvCxnSpPr>
            <a:cxnSpLocks/>
          </p:cNvCxnSpPr>
          <p:nvPr/>
        </p:nvCxnSpPr>
        <p:spPr>
          <a:xfrm rot="16200000" flipH="1">
            <a:off x="936981" y="1335000"/>
            <a:ext cx="964166" cy="894928"/>
          </a:xfrm>
          <a:prstGeom prst="bentConnector2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5202C5A4-DBCB-5BC7-C023-5A0523D780AD}"/>
              </a:ext>
            </a:extLst>
          </p:cNvPr>
          <p:cNvSpPr txBox="1"/>
          <p:nvPr/>
        </p:nvSpPr>
        <p:spPr>
          <a:xfrm>
            <a:off x="2123728" y="2854565"/>
            <a:ext cx="564982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200" dirty="0">
                <a:latin typeface="Century" panose="02040604050505020304" pitchFamily="18" charset="0"/>
              </a:rPr>
              <a:t>Escolha de um bin para alocação da camada e um SKU inicial para inicial para montagem 2D</a:t>
            </a:r>
          </a:p>
          <a:p>
            <a:endParaRPr lang="pt-BR" sz="2200" dirty="0">
              <a:latin typeface="Century" panose="02040604050505020304" pitchFamily="18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7BE97F8-B64B-B255-DEAD-41CA6764948C}"/>
              </a:ext>
            </a:extLst>
          </p:cNvPr>
          <p:cNvSpPr txBox="1"/>
          <p:nvPr/>
        </p:nvSpPr>
        <p:spPr>
          <a:xfrm>
            <a:off x="2167660" y="4265220"/>
            <a:ext cx="564982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200" dirty="0">
                <a:latin typeface="Century" panose="02040604050505020304" pitchFamily="18" charset="0"/>
              </a:rPr>
              <a:t>A partir da escolha do SKU, a camada 2D será composta apenas por caixas menores do que esse SKU</a:t>
            </a:r>
          </a:p>
        </p:txBody>
      </p:sp>
    </p:spTree>
    <p:extLst>
      <p:ext uri="{BB962C8B-B14F-4D97-AF65-F5344CB8AC3E}">
        <p14:creationId xmlns:p14="http://schemas.microsoft.com/office/powerpoint/2010/main" val="299019942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Gustavo\Dropbox\My PC (DESKTOP-GIJC891)\Desktop\TCC\Img PPT\Guloso\Intro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252" y="2708920"/>
            <a:ext cx="4237497" cy="3361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0BBFCFE-7044-39AC-01BA-69E0BC029862}"/>
              </a:ext>
            </a:extLst>
          </p:cNvPr>
          <p:cNvSpPr/>
          <p:nvPr/>
        </p:nvSpPr>
        <p:spPr>
          <a:xfrm rot="16200000" flipH="1">
            <a:off x="1723968" y="-1319301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8D7D038-8190-BF00-A007-C3EE46997AD5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HEURÍSTICA GULOSA</a:t>
            </a:r>
          </a:p>
        </p:txBody>
      </p:sp>
    </p:spTree>
    <p:extLst>
      <p:ext uri="{BB962C8B-B14F-4D97-AF65-F5344CB8AC3E}">
        <p14:creationId xmlns:p14="http://schemas.microsoft.com/office/powerpoint/2010/main" val="59887093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Gustavo\Dropbox\My PC (DESKTOP-GIJC891)\Desktop\TCC\Img PPT\Guloso\Intro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252" y="2172390"/>
            <a:ext cx="4237497" cy="389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23D1D39-915F-C278-1394-A94C31493BD9}"/>
              </a:ext>
            </a:extLst>
          </p:cNvPr>
          <p:cNvSpPr/>
          <p:nvPr/>
        </p:nvSpPr>
        <p:spPr>
          <a:xfrm rot="16200000" flipH="1">
            <a:off x="1723968" y="-1319301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C029B877-7DD0-B1AA-A58A-1266E0893B1D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HEURÍSTICA GULOSA</a:t>
            </a:r>
          </a:p>
        </p:txBody>
      </p:sp>
    </p:spTree>
    <p:extLst>
      <p:ext uri="{BB962C8B-B14F-4D97-AF65-F5344CB8AC3E}">
        <p14:creationId xmlns:p14="http://schemas.microsoft.com/office/powerpoint/2010/main" val="230687823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6" name="Picture 4" descr="C:\Users\Gustavo\Dropbox\My PC (DESKTOP-GIJC891)\Desktop\TCC\Img PPT\Guloso\Intro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18" y="2347339"/>
            <a:ext cx="2466975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4" name="Picture 2" descr="C:\Users\Gustavo\Dropbox\My PC (DESKTOP-GIJC891)\Desktop\TCC\Img PPT\Guloso\Intro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71" y="2128264"/>
            <a:ext cx="368617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ta para a direita 3"/>
          <p:cNvSpPr/>
          <p:nvPr/>
        </p:nvSpPr>
        <p:spPr>
          <a:xfrm>
            <a:off x="4499992" y="3877056"/>
            <a:ext cx="648072" cy="36004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C43A827-86E8-6663-394B-9B9B85210409}"/>
              </a:ext>
            </a:extLst>
          </p:cNvPr>
          <p:cNvSpPr/>
          <p:nvPr/>
        </p:nvSpPr>
        <p:spPr>
          <a:xfrm rot="16200000" flipH="1">
            <a:off x="1723968" y="-1319301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3291121-28C0-D8EA-A35B-35642F9E51DC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HEURÍSTICA GULOSA</a:t>
            </a:r>
          </a:p>
        </p:txBody>
      </p:sp>
    </p:spTree>
    <p:extLst>
      <p:ext uri="{BB962C8B-B14F-4D97-AF65-F5344CB8AC3E}">
        <p14:creationId xmlns:p14="http://schemas.microsoft.com/office/powerpoint/2010/main" val="273088537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1" name="Picture 5" descr="C:\Users\Gustavo\Dropbox\My PC (DESKTOP-GIJC891)\Desktop\TCC\Img PPT\Guloso\Intro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82" y="1937248"/>
            <a:ext cx="6858037" cy="387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have esquerda 4"/>
          <p:cNvSpPr/>
          <p:nvPr/>
        </p:nvSpPr>
        <p:spPr>
          <a:xfrm>
            <a:off x="6047034" y="3068570"/>
            <a:ext cx="288032" cy="635360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 para a direita 7"/>
          <p:cNvSpPr/>
          <p:nvPr/>
        </p:nvSpPr>
        <p:spPr>
          <a:xfrm>
            <a:off x="4901328" y="3697036"/>
            <a:ext cx="648072" cy="36004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5367299" y="318071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latin typeface="+mj-lt"/>
              </a:rPr>
              <a:t>≥</a:t>
            </a:r>
            <a:endParaRPr lang="pt-BR" dirty="0">
              <a:latin typeface="+mj-lt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1736022-24F7-8E46-A5A4-B27C0CB8A9ED}"/>
              </a:ext>
            </a:extLst>
          </p:cNvPr>
          <p:cNvSpPr/>
          <p:nvPr/>
        </p:nvSpPr>
        <p:spPr>
          <a:xfrm rot="16200000" flipH="1">
            <a:off x="1723968" y="-1319301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19D9A7FA-7E3A-4580-5A5C-DB5C28F6DD0B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HEURÍSTICA GULOSA</a:t>
            </a:r>
          </a:p>
        </p:txBody>
      </p:sp>
    </p:spTree>
    <p:extLst>
      <p:ext uri="{BB962C8B-B14F-4D97-AF65-F5344CB8AC3E}">
        <p14:creationId xmlns:p14="http://schemas.microsoft.com/office/powerpoint/2010/main" val="90732789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545078" y="3501008"/>
            <a:ext cx="6053844" cy="96470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2400" dirty="0">
                <a:latin typeface="Century" panose="02040604050505020304" pitchFamily="18" charset="0"/>
              </a:rPr>
              <a:t>Processo ocorre até que não haja mais caixas soltas </a:t>
            </a:r>
          </a:p>
          <a:p>
            <a:pPr marL="0" indent="0" algn="ctr">
              <a:buNone/>
            </a:pPr>
            <a:r>
              <a:rPr lang="pt-BR" sz="2400" b="1" dirty="0">
                <a:latin typeface="Century" panose="02040604050505020304" pitchFamily="18" charset="0"/>
              </a:rPr>
              <a:t>ou</a:t>
            </a:r>
          </a:p>
          <a:p>
            <a:pPr marL="0" indent="0" algn="ctr">
              <a:buNone/>
            </a:pPr>
            <a:r>
              <a:rPr lang="pt-BR" sz="2400" dirty="0">
                <a:latin typeface="Century" panose="02040604050505020304" pitchFamily="18" charset="0"/>
              </a:rPr>
              <a:t> não haja mais </a:t>
            </a:r>
            <a:r>
              <a:rPr lang="pt-BR" sz="2400" dirty="0" err="1">
                <a:latin typeface="Century" panose="02040604050505020304" pitchFamily="18" charset="0"/>
              </a:rPr>
              <a:t>bins</a:t>
            </a:r>
            <a:r>
              <a:rPr lang="pt-BR" sz="2400" dirty="0">
                <a:latin typeface="Century" panose="02040604050505020304" pitchFamily="18" charset="0"/>
              </a:rPr>
              <a:t> para montagem 2D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ACB83F2-9BCB-E58E-B25D-5644D33967E5}"/>
              </a:ext>
            </a:extLst>
          </p:cNvPr>
          <p:cNvSpPr/>
          <p:nvPr/>
        </p:nvSpPr>
        <p:spPr>
          <a:xfrm rot="16200000" flipH="1">
            <a:off x="1723968" y="-1319301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DD46B48-9A66-7F3C-5578-C02F6DC72FF1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HEURÍSTICA GULOSA</a:t>
            </a:r>
          </a:p>
        </p:txBody>
      </p:sp>
      <p:pic>
        <p:nvPicPr>
          <p:cNvPr id="8" name="Imagem 7" descr="Forma&#10;&#10;Descrição gerada automaticamente com confiança baixa">
            <a:extLst>
              <a:ext uri="{FF2B5EF4-FFF2-40B4-BE49-F238E27FC236}">
                <a16:creationId xmlns:a16="http://schemas.microsoft.com/office/drawing/2014/main" id="{2477E9A7-CC58-3C08-54A1-8A73C93FB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060848"/>
            <a:ext cx="1296144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7383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Picture 3" descr="C:\Users\Gustavo\Dropbox\My PC (DESKTOP-GIJC891)\Desktop\TCC\Img PPT\Guloso\Intro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628800"/>
            <a:ext cx="539115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126D2D5-FF52-9552-A06A-97FD563C5D98}"/>
              </a:ext>
            </a:extLst>
          </p:cNvPr>
          <p:cNvSpPr/>
          <p:nvPr/>
        </p:nvSpPr>
        <p:spPr>
          <a:xfrm rot="16200000" flipH="1">
            <a:off x="1723968" y="-1319301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880AECB8-0F3F-C02B-FB18-05FF3F18A294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HEURÍSTICA GULOSA</a:t>
            </a:r>
          </a:p>
        </p:txBody>
      </p:sp>
    </p:spTree>
    <p:extLst>
      <p:ext uri="{BB962C8B-B14F-4D97-AF65-F5344CB8AC3E}">
        <p14:creationId xmlns:p14="http://schemas.microsoft.com/office/powerpoint/2010/main" val="3848116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Gustavo\Dropbox\My PC (DESKTOP-GIJC891)\Desktop\TCC\Img PPT\Over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09" y="2965443"/>
            <a:ext cx="8479381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5E5FEE50-1AAB-A3D5-3F8F-42B63DFEB0B5}"/>
              </a:ext>
            </a:extLst>
          </p:cNvPr>
          <p:cNvSpPr/>
          <p:nvPr/>
        </p:nvSpPr>
        <p:spPr>
          <a:xfrm>
            <a:off x="971600" y="5085184"/>
            <a:ext cx="2736304" cy="50405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4501274-4885-2156-7970-3DCB5842DA7D}"/>
              </a:ext>
            </a:extLst>
          </p:cNvPr>
          <p:cNvSpPr/>
          <p:nvPr/>
        </p:nvSpPr>
        <p:spPr>
          <a:xfrm flipV="1">
            <a:off x="0" y="406184"/>
            <a:ext cx="9144000" cy="8746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5B53D49E-06AB-47E3-1749-1E9DDEFCDB9D}"/>
              </a:ext>
            </a:extLst>
          </p:cNvPr>
          <p:cNvGrpSpPr/>
          <p:nvPr/>
        </p:nvGrpSpPr>
        <p:grpSpPr>
          <a:xfrm>
            <a:off x="492218" y="511348"/>
            <a:ext cx="7464158" cy="896174"/>
            <a:chOff x="396344" y="2062558"/>
            <a:chExt cx="7464158" cy="896174"/>
          </a:xfrm>
        </p:grpSpPr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ED19E238-F08E-3F05-8967-0C05690775F9}"/>
                </a:ext>
              </a:extLst>
            </p:cNvPr>
            <p:cNvSpPr txBox="1"/>
            <p:nvPr/>
          </p:nvSpPr>
          <p:spPr>
            <a:xfrm>
              <a:off x="875726" y="2062558"/>
              <a:ext cx="6984776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4400" dirty="0">
                  <a:solidFill>
                    <a:schemeClr val="bg1"/>
                  </a:solidFill>
                  <a:latin typeface="Bebas Neue" panose="020B0606020202050201" pitchFamily="34" charset="0"/>
                </a:rPr>
                <a:t>desenvolvimento</a:t>
              </a:r>
              <a:endParaRPr lang="pt-BR" sz="27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3" name="Título 1">
              <a:extLst>
                <a:ext uri="{FF2B5EF4-FFF2-40B4-BE49-F238E27FC236}">
                  <a16:creationId xmlns:a16="http://schemas.microsoft.com/office/drawing/2014/main" id="{BF493B68-58FD-B393-CA41-9AE1AA11591B}"/>
                </a:ext>
              </a:extLst>
            </p:cNvPr>
            <p:cNvSpPr txBox="1">
              <a:spLocks/>
            </p:cNvSpPr>
            <p:nvPr/>
          </p:nvSpPr>
          <p:spPr>
            <a:xfrm>
              <a:off x="396344" y="2084254"/>
              <a:ext cx="2732561" cy="8744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5000" lnSpcReduction="2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t-BR" sz="7000" dirty="0">
                  <a:solidFill>
                    <a:schemeClr val="bg1"/>
                  </a:solidFill>
                  <a:latin typeface="Bebas Neue" panose="020B0606020202050201" pitchFamily="34" charset="0"/>
                  <a:cs typeface="Aharoni" panose="02010803020104030203" pitchFamily="2" charset="-79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668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Picture 3" descr="C:\Users\Gustavo\Dropbox\My PC (DESKTOP-GIJC891)\Desktop\TCC\Img PPT\Guloso\Intro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628800"/>
            <a:ext cx="539115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1691680" y="4293096"/>
            <a:ext cx="2448272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2FE610-D9F4-6DE3-3476-922214A7F24E}"/>
              </a:ext>
            </a:extLst>
          </p:cNvPr>
          <p:cNvSpPr/>
          <p:nvPr/>
        </p:nvSpPr>
        <p:spPr>
          <a:xfrm rot="16200000" flipH="1">
            <a:off x="1723968" y="-1319301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4C4208B8-50E3-C976-E1FE-626F20948BB9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HEURÍSTICA GULOSA</a:t>
            </a:r>
          </a:p>
        </p:txBody>
      </p:sp>
    </p:spTree>
    <p:extLst>
      <p:ext uri="{BB962C8B-B14F-4D97-AF65-F5344CB8AC3E}">
        <p14:creationId xmlns:p14="http://schemas.microsoft.com/office/powerpoint/2010/main" val="275854725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: Angulado 6">
            <a:extLst>
              <a:ext uri="{FF2B5EF4-FFF2-40B4-BE49-F238E27FC236}">
                <a16:creationId xmlns:a16="http://schemas.microsoft.com/office/drawing/2014/main" id="{F75DBC72-1645-B872-645E-DA4995770F33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41276" y="1126814"/>
            <a:ext cx="894928" cy="638317"/>
          </a:xfrm>
          <a:prstGeom prst="bentConnector3">
            <a:avLst>
              <a:gd name="adj1" fmla="val 50000"/>
            </a:avLst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A927D750-8D4C-4CF1-A8CA-304BDD6749E2}"/>
              </a:ext>
            </a:extLst>
          </p:cNvPr>
          <p:cNvSpPr txBox="1">
            <a:spLocks/>
          </p:cNvSpPr>
          <p:nvPr/>
        </p:nvSpPr>
        <p:spPr>
          <a:xfrm>
            <a:off x="1136204" y="1549107"/>
            <a:ext cx="4978896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700" dirty="0">
                <a:latin typeface="Bebas Neue" panose="020B0606020202050201" pitchFamily="34" charset="0"/>
              </a:rPr>
              <a:t>Combinação de bin + caixa solta</a:t>
            </a:r>
          </a:p>
          <a:p>
            <a:endParaRPr lang="pt-BR" sz="2700" dirty="0">
              <a:latin typeface="Bebas Neue" panose="020B0606020202050201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pt-BR" sz="2700" dirty="0">
              <a:latin typeface="Bebas Neue" panose="020B0606020202050201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5797F1A-A418-B542-E2E6-5EB3437C5E79}"/>
              </a:ext>
            </a:extLst>
          </p:cNvPr>
          <p:cNvSpPr/>
          <p:nvPr/>
        </p:nvSpPr>
        <p:spPr>
          <a:xfrm rot="16200000" flipH="1">
            <a:off x="1732795" y="-1331627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82FDF49A-2E5A-04BA-1EE7-0DDCAB844F7A}"/>
              </a:ext>
            </a:extLst>
          </p:cNvPr>
          <p:cNvSpPr txBox="1">
            <a:spLocks/>
          </p:cNvSpPr>
          <p:nvPr/>
        </p:nvSpPr>
        <p:spPr>
          <a:xfrm>
            <a:off x="548379" y="3011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HEURÍSTICA GULOSA</a:t>
            </a:r>
          </a:p>
        </p:txBody>
      </p: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8BF30FF8-811A-2214-4FBA-944D0F5DDC99}"/>
              </a:ext>
            </a:extLst>
          </p:cNvPr>
          <p:cNvGrpSpPr/>
          <p:nvPr/>
        </p:nvGrpSpPr>
        <p:grpSpPr>
          <a:xfrm>
            <a:off x="2440307" y="3190161"/>
            <a:ext cx="1671685" cy="939000"/>
            <a:chOff x="3445158" y="3515258"/>
            <a:chExt cx="1671685" cy="939000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F7DD1A86-91BC-D4D0-C2A2-2571AA8D356E}"/>
                </a:ext>
              </a:extLst>
            </p:cNvPr>
            <p:cNvSpPr/>
            <p:nvPr/>
          </p:nvSpPr>
          <p:spPr>
            <a:xfrm>
              <a:off x="3461551" y="3515258"/>
              <a:ext cx="1393817" cy="9110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5DF0155D-C0AA-085F-3DF5-C22E90762389}"/>
                </a:ext>
              </a:extLst>
            </p:cNvPr>
            <p:cNvSpPr txBox="1"/>
            <p:nvPr/>
          </p:nvSpPr>
          <p:spPr>
            <a:xfrm>
              <a:off x="3445158" y="3530928"/>
              <a:ext cx="167168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700" dirty="0">
                  <a:latin typeface="Bebas Neue" panose="020B0606020202050201" pitchFamily="34" charset="0"/>
                </a:rPr>
                <a:t>Bin disponível</a:t>
              </a:r>
            </a:p>
          </p:txBody>
        </p:sp>
      </p:grpSp>
      <p:cxnSp>
        <p:nvCxnSpPr>
          <p:cNvPr id="15" name="Google Shape;927;p43">
            <a:extLst>
              <a:ext uri="{FF2B5EF4-FFF2-40B4-BE49-F238E27FC236}">
                <a16:creationId xmlns:a16="http://schemas.microsoft.com/office/drawing/2014/main" id="{025050B7-9959-5D9B-589B-7781B6B5B726}"/>
              </a:ext>
            </a:extLst>
          </p:cNvPr>
          <p:cNvCxnSpPr>
            <a:cxnSpLocks/>
          </p:cNvCxnSpPr>
          <p:nvPr/>
        </p:nvCxnSpPr>
        <p:spPr>
          <a:xfrm flipV="1">
            <a:off x="2213484" y="2924944"/>
            <a:ext cx="0" cy="3071244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3210C7C-F0ED-0814-ED16-17952709660A}"/>
              </a:ext>
            </a:extLst>
          </p:cNvPr>
          <p:cNvSpPr txBox="1"/>
          <p:nvPr/>
        </p:nvSpPr>
        <p:spPr>
          <a:xfrm>
            <a:off x="179512" y="3515258"/>
            <a:ext cx="18002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3200" dirty="0">
                <a:latin typeface="Bebas Neue" panose="020B0606020202050201" pitchFamily="34" charset="0"/>
              </a:rPr>
              <a:t>3 tipos de Bin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92F2144B-2B92-9CA8-F52E-C3D677D70CAB}"/>
              </a:ext>
            </a:extLst>
          </p:cNvPr>
          <p:cNvGrpSpPr/>
          <p:nvPr/>
        </p:nvGrpSpPr>
        <p:grpSpPr>
          <a:xfrm>
            <a:off x="4572955" y="3187655"/>
            <a:ext cx="1428791" cy="941506"/>
            <a:chOff x="5342089" y="3502931"/>
            <a:chExt cx="1149569" cy="941506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8C95E4AF-4AA2-CCEE-E078-C254CA42C6D2}"/>
                </a:ext>
              </a:extLst>
            </p:cNvPr>
            <p:cNvSpPr/>
            <p:nvPr/>
          </p:nvSpPr>
          <p:spPr>
            <a:xfrm>
              <a:off x="5342089" y="3502931"/>
              <a:ext cx="1149569" cy="9233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64D0D998-EFD1-C040-78FD-DCCE558290AA}"/>
                </a:ext>
              </a:extLst>
            </p:cNvPr>
            <p:cNvSpPr txBox="1"/>
            <p:nvPr/>
          </p:nvSpPr>
          <p:spPr>
            <a:xfrm>
              <a:off x="5376855" y="3521107"/>
              <a:ext cx="1080036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700" dirty="0">
                  <a:latin typeface="Bebas Neue" panose="020B0606020202050201" pitchFamily="34" charset="0"/>
                </a:rPr>
                <a:t>Bin </a:t>
              </a:r>
            </a:p>
            <a:p>
              <a:r>
                <a:rPr lang="pt-BR" sz="2700" dirty="0">
                  <a:latin typeface="Bebas Neue" panose="020B0606020202050201" pitchFamily="34" charset="0"/>
                </a:rPr>
                <a:t>usado</a:t>
              </a:r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91F56E95-287A-4F8B-1A96-FF302CC67DE9}"/>
              </a:ext>
            </a:extLst>
          </p:cNvPr>
          <p:cNvGrpSpPr/>
          <p:nvPr/>
        </p:nvGrpSpPr>
        <p:grpSpPr>
          <a:xfrm>
            <a:off x="6728300" y="3157293"/>
            <a:ext cx="1632915" cy="927599"/>
            <a:chOff x="6720509" y="3500438"/>
            <a:chExt cx="1741613" cy="927599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5981FE4E-8CE9-0F80-82A7-42EEDCED4873}"/>
                </a:ext>
              </a:extLst>
            </p:cNvPr>
            <p:cNvSpPr/>
            <p:nvPr/>
          </p:nvSpPr>
          <p:spPr>
            <a:xfrm>
              <a:off x="6720509" y="3500438"/>
              <a:ext cx="1523900" cy="9258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B5D465BC-7DDA-BF25-ABEC-12F512DDA3E5}"/>
                </a:ext>
              </a:extLst>
            </p:cNvPr>
            <p:cNvSpPr txBox="1"/>
            <p:nvPr/>
          </p:nvSpPr>
          <p:spPr>
            <a:xfrm>
              <a:off x="6720509" y="3504707"/>
              <a:ext cx="174161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700" dirty="0">
                  <a:latin typeface="Bebas Neue" panose="020B0606020202050201" pitchFamily="34" charset="0"/>
                </a:rPr>
                <a:t>Bin </a:t>
              </a:r>
            </a:p>
            <a:p>
              <a:r>
                <a:rPr lang="pt-BR" sz="2700" dirty="0">
                  <a:latin typeface="Bebas Neue" panose="020B0606020202050201" pitchFamily="34" charset="0"/>
                </a:rPr>
                <a:t>prematuro</a:t>
              </a:r>
            </a:p>
          </p:txBody>
        </p:sp>
      </p:grp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07124649-7A5F-6D58-6D07-9FA7590B10B0}"/>
              </a:ext>
            </a:extLst>
          </p:cNvPr>
          <p:cNvSpPr txBox="1"/>
          <p:nvPr/>
        </p:nvSpPr>
        <p:spPr>
          <a:xfrm>
            <a:off x="2361124" y="4170033"/>
            <a:ext cx="183005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latin typeface="Century" panose="02040604050505020304" pitchFamily="18" charset="0"/>
              </a:rPr>
              <a:t>Disponível para alocação de camada 2D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694915D2-135D-B2E9-35D8-B3112166CC55}"/>
              </a:ext>
            </a:extLst>
          </p:cNvPr>
          <p:cNvSpPr txBox="1"/>
          <p:nvPr/>
        </p:nvSpPr>
        <p:spPr>
          <a:xfrm>
            <a:off x="4508389" y="4170033"/>
            <a:ext cx="183005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latin typeface="Century" panose="02040604050505020304" pitchFamily="18" charset="0"/>
              </a:rPr>
              <a:t>Bin onde já foi alocado uma camada 2D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B1BF64D5-63C6-E8B1-AEAD-4F6FCFE79BEA}"/>
              </a:ext>
            </a:extLst>
          </p:cNvPr>
          <p:cNvSpPr txBox="1"/>
          <p:nvPr/>
        </p:nvSpPr>
        <p:spPr>
          <a:xfrm>
            <a:off x="6659619" y="4120300"/>
            <a:ext cx="215122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latin typeface="Century" panose="02040604050505020304" pitchFamily="18" charset="0"/>
              </a:rPr>
              <a:t>Bin que não está pronto para alocação de uma camada 2D</a:t>
            </a:r>
          </a:p>
        </p:txBody>
      </p:sp>
    </p:spTree>
    <p:extLst>
      <p:ext uri="{BB962C8B-B14F-4D97-AF65-F5344CB8AC3E}">
        <p14:creationId xmlns:p14="http://schemas.microsoft.com/office/powerpoint/2010/main" val="395923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0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C:\Users\Gustavo\Dropbox\My PC (DESKTOP-GIJC891)\Desktop\TCC\Img PPT\Guloso\Nova pasta\Intro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564904"/>
            <a:ext cx="6105294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tângulo 17"/>
          <p:cNvSpPr/>
          <p:nvPr/>
        </p:nvSpPr>
        <p:spPr>
          <a:xfrm>
            <a:off x="7452320" y="4581128"/>
            <a:ext cx="288032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7483446" y="4761148"/>
            <a:ext cx="216024" cy="252028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86A1B07E-16C9-E83C-D131-1B329C1AB921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41276" y="1126814"/>
            <a:ext cx="894928" cy="638317"/>
          </a:xfrm>
          <a:prstGeom prst="bentConnector3">
            <a:avLst>
              <a:gd name="adj1" fmla="val 50000"/>
            </a:avLst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35E9131F-EDF8-475D-A6BD-5906FF9F0089}"/>
              </a:ext>
            </a:extLst>
          </p:cNvPr>
          <p:cNvSpPr txBox="1">
            <a:spLocks/>
          </p:cNvSpPr>
          <p:nvPr/>
        </p:nvSpPr>
        <p:spPr>
          <a:xfrm>
            <a:off x="1136204" y="1549107"/>
            <a:ext cx="4978896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700" dirty="0">
                <a:latin typeface="Bebas Neue" panose="020B0606020202050201" pitchFamily="34" charset="0"/>
              </a:rPr>
              <a:t>Combinação de bin + caixa solta</a:t>
            </a:r>
          </a:p>
          <a:p>
            <a:endParaRPr lang="pt-BR" sz="2700" dirty="0">
              <a:latin typeface="Bebas Neue" panose="020B0606020202050201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pt-BR" sz="2700" dirty="0">
              <a:latin typeface="Bebas Neue" panose="020B0606020202050201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2F9EFF3-B5ED-CD24-0508-CBF0F9DBD6AE}"/>
              </a:ext>
            </a:extLst>
          </p:cNvPr>
          <p:cNvSpPr/>
          <p:nvPr/>
        </p:nvSpPr>
        <p:spPr>
          <a:xfrm rot="16200000" flipH="1">
            <a:off x="1732795" y="-1331627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54069D53-BD21-B969-AC73-8878D9DF1010}"/>
              </a:ext>
            </a:extLst>
          </p:cNvPr>
          <p:cNvSpPr txBox="1">
            <a:spLocks/>
          </p:cNvSpPr>
          <p:nvPr/>
        </p:nvSpPr>
        <p:spPr>
          <a:xfrm>
            <a:off x="548379" y="3011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HEURÍSTICA GULOSA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4535D69-1DAB-85FA-B09C-93A9D0EBB89E}"/>
              </a:ext>
            </a:extLst>
          </p:cNvPr>
          <p:cNvSpPr/>
          <p:nvPr/>
        </p:nvSpPr>
        <p:spPr>
          <a:xfrm>
            <a:off x="1691680" y="4941168"/>
            <a:ext cx="2448272" cy="7063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102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: Angulado 3">
            <a:extLst>
              <a:ext uri="{FF2B5EF4-FFF2-40B4-BE49-F238E27FC236}">
                <a16:creationId xmlns:a16="http://schemas.microsoft.com/office/drawing/2014/main" id="{516DFEFD-BB1C-D3D1-041C-68C65B851046}"/>
              </a:ext>
            </a:extLst>
          </p:cNvPr>
          <p:cNvCxnSpPr>
            <a:cxnSpLocks/>
          </p:cNvCxnSpPr>
          <p:nvPr/>
        </p:nvCxnSpPr>
        <p:spPr>
          <a:xfrm>
            <a:off x="241276" y="1134499"/>
            <a:ext cx="894928" cy="638317"/>
          </a:xfrm>
          <a:prstGeom prst="bentConnector3">
            <a:avLst>
              <a:gd name="adj1" fmla="val 50000"/>
            </a:avLst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1805F0C1-C842-ADB6-CF31-CD5D633FD52F}"/>
              </a:ext>
            </a:extLst>
          </p:cNvPr>
          <p:cNvSpPr txBox="1">
            <a:spLocks/>
          </p:cNvSpPr>
          <p:nvPr/>
        </p:nvSpPr>
        <p:spPr>
          <a:xfrm>
            <a:off x="1136204" y="1549107"/>
            <a:ext cx="4978896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700" dirty="0">
                <a:latin typeface="Bebas Neue" panose="020B0606020202050201" pitchFamily="34" charset="0"/>
              </a:rPr>
              <a:t>Combinação de bin + caixa solta</a:t>
            </a:r>
          </a:p>
          <a:p>
            <a:pPr marL="0" indent="0">
              <a:buFont typeface="Arial" pitchFamily="34" charset="0"/>
              <a:buNone/>
            </a:pPr>
            <a:r>
              <a:rPr lang="pt-BR" sz="3000" dirty="0">
                <a:highlight>
                  <a:srgbClr val="C0C0C0"/>
                </a:highlight>
                <a:latin typeface="Bebas Neue" panose="020B0606020202050201" pitchFamily="34" charset="0"/>
              </a:rPr>
              <a:t>Bin existente</a:t>
            </a:r>
          </a:p>
          <a:p>
            <a:endParaRPr lang="pt-BR" sz="2700" dirty="0">
              <a:latin typeface="Bebas Neue" panose="020B0606020202050201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pt-BR" sz="2700" dirty="0">
              <a:latin typeface="Bebas Neue" panose="020B0606020202050201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DC45665-9993-BBA8-D758-E4F94BED18BD}"/>
              </a:ext>
            </a:extLst>
          </p:cNvPr>
          <p:cNvSpPr/>
          <p:nvPr/>
        </p:nvSpPr>
        <p:spPr>
          <a:xfrm rot="16200000" flipH="1">
            <a:off x="1732795" y="-1322098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EC36C69D-A359-CF19-81DD-19BB951F281C}"/>
              </a:ext>
            </a:extLst>
          </p:cNvPr>
          <p:cNvSpPr txBox="1">
            <a:spLocks/>
          </p:cNvSpPr>
          <p:nvPr/>
        </p:nvSpPr>
        <p:spPr>
          <a:xfrm>
            <a:off x="548379" y="31065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HEURÍSTICA GULOSA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58545B1C-D21F-CC84-AC56-F7B576E34FED}"/>
              </a:ext>
            </a:extLst>
          </p:cNvPr>
          <p:cNvSpPr txBox="1">
            <a:spLocks/>
          </p:cNvSpPr>
          <p:nvPr/>
        </p:nvSpPr>
        <p:spPr>
          <a:xfrm>
            <a:off x="793082" y="2887623"/>
            <a:ext cx="7740193" cy="3578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pt-BR" sz="2400" dirty="0">
                <a:latin typeface="Century" panose="02040604050505020304" pitchFamily="18" charset="0"/>
              </a:rPr>
              <a:t>Procura-se um </a:t>
            </a:r>
            <a:r>
              <a:rPr lang="pt-BR" sz="2400" b="1" dirty="0">
                <a:latin typeface="Century" panose="02040604050505020304" pitchFamily="18" charset="0"/>
              </a:rPr>
              <a:t>Bin Disponível </a:t>
            </a:r>
            <a:r>
              <a:rPr lang="pt-BR" sz="2400" dirty="0">
                <a:latin typeface="Century" panose="02040604050505020304" pitchFamily="18" charset="0"/>
              </a:rPr>
              <a:t>que permita que uma camada 2D ao topo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sz="2400" dirty="0">
              <a:latin typeface="Century" panose="020406040505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sz="2400" dirty="0">
                <a:latin typeface="Century" panose="02040604050505020304" pitchFamily="18" charset="0"/>
              </a:rPr>
              <a:t>Escolhe a combinação de bin e camada que sobre o menor espaço possível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sz="2400" dirty="0">
              <a:latin typeface="Century" panose="020406040505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sz="2400" dirty="0">
                <a:latin typeface="Century" panose="02040604050505020304" pitchFamily="18" charset="0"/>
              </a:rPr>
              <a:t>O SKU escolhido para montagem da camada não pode ser o SKU com a menor altura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sz="2400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226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416790"/>
              </p:ext>
            </p:extLst>
          </p:nvPr>
        </p:nvGraphicFramePr>
        <p:xfrm>
          <a:off x="4771751" y="2708920"/>
          <a:ext cx="4050449" cy="32573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68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3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8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140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 dirty="0">
                          <a:effectLst/>
                        </a:rPr>
                        <a:t>SKU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Caixas soltas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 dirty="0">
                          <a:effectLst/>
                        </a:rPr>
                        <a:t>Altura (cm)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 err="1">
                          <a:effectLst/>
                        </a:rPr>
                        <a:t>Chester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50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Bacon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45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Calabresa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37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71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Picanha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31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Presunto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24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Queijo </a:t>
                      </a:r>
                      <a:r>
                        <a:rPr lang="pt-BR" sz="2000" u="none" strike="noStrike" dirty="0" err="1">
                          <a:effectLst/>
                        </a:rPr>
                        <a:t>Chedar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24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Pizza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15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1747" name="Picture 3" descr="C:\Users\Gustavo\Dropbox\My PC (DESKTOP-GIJC891)\Desktop\TCC\Img PPT\Guloso\Escolhe Bin\EscolheBin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25" y="3284984"/>
            <a:ext cx="4348626" cy="220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2658940" y="5877272"/>
            <a:ext cx="1473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Bebas Neue" panose="020B0606020202050201" pitchFamily="34" charset="0"/>
              </a:rPr>
              <a:t>Sobra = 4 cm</a:t>
            </a:r>
          </a:p>
        </p:txBody>
      </p:sp>
      <p:cxnSp>
        <p:nvCxnSpPr>
          <p:cNvPr id="11" name="Conector: Angulado 10">
            <a:extLst>
              <a:ext uri="{FF2B5EF4-FFF2-40B4-BE49-F238E27FC236}">
                <a16:creationId xmlns:a16="http://schemas.microsoft.com/office/drawing/2014/main" id="{44887544-0B58-9606-4ECF-5EE671770B03}"/>
              </a:ext>
            </a:extLst>
          </p:cNvPr>
          <p:cNvCxnSpPr>
            <a:cxnSpLocks/>
          </p:cNvCxnSpPr>
          <p:nvPr/>
        </p:nvCxnSpPr>
        <p:spPr>
          <a:xfrm>
            <a:off x="241276" y="1134499"/>
            <a:ext cx="894928" cy="638317"/>
          </a:xfrm>
          <a:prstGeom prst="bentConnector3">
            <a:avLst>
              <a:gd name="adj1" fmla="val 50000"/>
            </a:avLst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8C6A403C-8143-1F49-098F-EF2B7E0533AB}"/>
              </a:ext>
            </a:extLst>
          </p:cNvPr>
          <p:cNvSpPr txBox="1">
            <a:spLocks/>
          </p:cNvSpPr>
          <p:nvPr/>
        </p:nvSpPr>
        <p:spPr>
          <a:xfrm>
            <a:off x="1136204" y="1549107"/>
            <a:ext cx="4978896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700" dirty="0">
                <a:latin typeface="Bebas Neue" panose="020B0606020202050201" pitchFamily="34" charset="0"/>
              </a:rPr>
              <a:t>Combinação de bin + caixa solta</a:t>
            </a:r>
          </a:p>
          <a:p>
            <a:pPr marL="0" indent="0">
              <a:buFont typeface="Arial" pitchFamily="34" charset="0"/>
              <a:buNone/>
            </a:pPr>
            <a:r>
              <a:rPr lang="pt-BR" sz="3000" dirty="0">
                <a:highlight>
                  <a:srgbClr val="C0C0C0"/>
                </a:highlight>
                <a:latin typeface="Bebas Neue" panose="020B0606020202050201" pitchFamily="34" charset="0"/>
              </a:rPr>
              <a:t>Bin existente</a:t>
            </a:r>
          </a:p>
          <a:p>
            <a:endParaRPr lang="pt-BR" sz="2700" dirty="0">
              <a:latin typeface="Bebas Neue" panose="020B0606020202050201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pt-BR" sz="2700" dirty="0">
              <a:latin typeface="Bebas Neue" panose="020B0606020202050201" pitchFamily="3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DD65429-C116-9193-BC83-6F1684D80743}"/>
              </a:ext>
            </a:extLst>
          </p:cNvPr>
          <p:cNvSpPr/>
          <p:nvPr/>
        </p:nvSpPr>
        <p:spPr>
          <a:xfrm rot="16200000" flipH="1">
            <a:off x="1732795" y="-1322098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293691D8-D8F2-216B-4D61-7ACBE8B38E7A}"/>
              </a:ext>
            </a:extLst>
          </p:cNvPr>
          <p:cNvSpPr txBox="1">
            <a:spLocks/>
          </p:cNvSpPr>
          <p:nvPr/>
        </p:nvSpPr>
        <p:spPr>
          <a:xfrm>
            <a:off x="548379" y="31065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HEURÍSTICA GULOSA</a:t>
            </a:r>
          </a:p>
        </p:txBody>
      </p:sp>
    </p:spTree>
    <p:extLst>
      <p:ext uri="{BB962C8B-B14F-4D97-AF65-F5344CB8AC3E}">
        <p14:creationId xmlns:p14="http://schemas.microsoft.com/office/powerpoint/2010/main" val="321768744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970663"/>
              </p:ext>
            </p:extLst>
          </p:nvPr>
        </p:nvGraphicFramePr>
        <p:xfrm>
          <a:off x="4771751" y="2708920"/>
          <a:ext cx="4050449" cy="32573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68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3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8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140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 dirty="0">
                          <a:effectLst/>
                        </a:rPr>
                        <a:t>SKU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Caixas soltas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 dirty="0">
                          <a:effectLst/>
                        </a:rPr>
                        <a:t>Altura (cm)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 err="1">
                          <a:effectLst/>
                        </a:rPr>
                        <a:t>Chester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50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Bacon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45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Calabresa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37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71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Picanha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31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Presunto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24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Queijo </a:t>
                      </a:r>
                      <a:r>
                        <a:rPr lang="pt-BR" sz="2000" u="none" strike="noStrike" dirty="0" err="1">
                          <a:effectLst/>
                        </a:rPr>
                        <a:t>Chedar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24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Pizza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15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1747" name="Picture 3" descr="C:\Users\Gustavo\Dropbox\My PC (DESKTOP-GIJC891)\Desktop\TCC\Img PPT\Guloso\Escolhe Bin\EscolheBin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25" y="3280745"/>
            <a:ext cx="4348626" cy="220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4843760" y="3717032"/>
            <a:ext cx="388843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2407538" y="2924944"/>
            <a:ext cx="2292206" cy="26642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2658940" y="5877272"/>
            <a:ext cx="1473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Bebas Neue" panose="020B0606020202050201" pitchFamily="34" charset="0"/>
              </a:rPr>
              <a:t>Sobra = 4 cm</a:t>
            </a:r>
          </a:p>
        </p:txBody>
      </p:sp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id="{ECF5ED92-86F0-E1F5-93B6-4B9F5BB3C185}"/>
              </a:ext>
            </a:extLst>
          </p:cNvPr>
          <p:cNvCxnSpPr>
            <a:cxnSpLocks/>
          </p:cNvCxnSpPr>
          <p:nvPr/>
        </p:nvCxnSpPr>
        <p:spPr>
          <a:xfrm>
            <a:off x="241276" y="1134499"/>
            <a:ext cx="894928" cy="638317"/>
          </a:xfrm>
          <a:prstGeom prst="bentConnector3">
            <a:avLst>
              <a:gd name="adj1" fmla="val 50000"/>
            </a:avLst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8AC0178E-3E77-4D1D-B8CA-4D7D0B12B57B}"/>
              </a:ext>
            </a:extLst>
          </p:cNvPr>
          <p:cNvSpPr txBox="1">
            <a:spLocks/>
          </p:cNvSpPr>
          <p:nvPr/>
        </p:nvSpPr>
        <p:spPr>
          <a:xfrm>
            <a:off x="1136204" y="1544868"/>
            <a:ext cx="4978896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700" dirty="0">
                <a:latin typeface="Bebas Neue" panose="020B0606020202050201" pitchFamily="34" charset="0"/>
              </a:rPr>
              <a:t>Combinação de bin + caixa solta</a:t>
            </a:r>
          </a:p>
          <a:p>
            <a:pPr marL="0" indent="0">
              <a:buFont typeface="Arial" pitchFamily="34" charset="0"/>
              <a:buNone/>
            </a:pPr>
            <a:r>
              <a:rPr lang="pt-BR" sz="3000" dirty="0">
                <a:highlight>
                  <a:srgbClr val="C0C0C0"/>
                </a:highlight>
                <a:latin typeface="Bebas Neue" panose="020B0606020202050201" pitchFamily="34" charset="0"/>
              </a:rPr>
              <a:t>Bin existente</a:t>
            </a:r>
          </a:p>
          <a:p>
            <a:endParaRPr lang="pt-BR" sz="2700" dirty="0">
              <a:latin typeface="Bebas Neue" panose="020B0606020202050201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pt-BR" sz="2700" dirty="0">
              <a:latin typeface="Bebas Neue" panose="020B0606020202050201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7F7A2A8-AD61-7733-1A9F-01CCA5600CCD}"/>
              </a:ext>
            </a:extLst>
          </p:cNvPr>
          <p:cNvSpPr/>
          <p:nvPr/>
        </p:nvSpPr>
        <p:spPr>
          <a:xfrm rot="16200000" flipH="1">
            <a:off x="1732795" y="-1322098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4B6303AD-A966-8716-1CB5-C63DFB013203}"/>
              </a:ext>
            </a:extLst>
          </p:cNvPr>
          <p:cNvSpPr txBox="1">
            <a:spLocks/>
          </p:cNvSpPr>
          <p:nvPr/>
        </p:nvSpPr>
        <p:spPr>
          <a:xfrm>
            <a:off x="548379" y="31065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HEURÍSTICA GULOSA</a:t>
            </a:r>
          </a:p>
        </p:txBody>
      </p:sp>
    </p:spTree>
    <p:extLst>
      <p:ext uri="{BB962C8B-B14F-4D97-AF65-F5344CB8AC3E}">
        <p14:creationId xmlns:p14="http://schemas.microsoft.com/office/powerpoint/2010/main" val="401869543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140214"/>
              </p:ext>
            </p:extLst>
          </p:nvPr>
        </p:nvGraphicFramePr>
        <p:xfrm>
          <a:off x="4770023" y="2708920"/>
          <a:ext cx="4050449" cy="32573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68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3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8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140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 dirty="0">
                          <a:effectLst/>
                        </a:rPr>
                        <a:t>SKU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Caixas soltas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 dirty="0">
                          <a:effectLst/>
                        </a:rPr>
                        <a:t>Altura (cm)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 err="1">
                          <a:effectLst/>
                        </a:rPr>
                        <a:t>Chester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50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Bacon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45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Calabresa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37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71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Picanha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31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Presunto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24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Queijo </a:t>
                      </a:r>
                      <a:r>
                        <a:rPr lang="pt-BR" sz="2000" u="none" strike="noStrike" dirty="0" err="1">
                          <a:effectLst/>
                        </a:rPr>
                        <a:t>Chedar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24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Pizza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15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1747" name="Picture 3" descr="C:\Users\Gustavo\Dropbox\My PC (DESKTOP-GIJC891)\Desktop\TCC\Img PPT\Guloso\Escolhe Bin\EscolheBin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97" y="3284984"/>
            <a:ext cx="4348626" cy="220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4860032" y="3717032"/>
            <a:ext cx="388843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2423810" y="2924944"/>
            <a:ext cx="2292206" cy="26642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2657212" y="5877272"/>
            <a:ext cx="1473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Bebas Neue" panose="020B0606020202050201" pitchFamily="34" charset="0"/>
              </a:rPr>
              <a:t>Sobra = 4 cm</a:t>
            </a:r>
          </a:p>
        </p:txBody>
      </p:sp>
      <p:sp>
        <p:nvSpPr>
          <p:cNvPr id="8" name="Retângulo 7"/>
          <p:cNvSpPr/>
          <p:nvPr/>
        </p:nvSpPr>
        <p:spPr>
          <a:xfrm>
            <a:off x="131604" y="2924944"/>
            <a:ext cx="2292206" cy="26642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4860644" y="4869160"/>
            <a:ext cx="3888432" cy="36004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F9BC02A5-6E4A-BD64-A3FB-B57033726259}"/>
              </a:ext>
            </a:extLst>
          </p:cNvPr>
          <p:cNvCxnSpPr>
            <a:cxnSpLocks/>
          </p:cNvCxnSpPr>
          <p:nvPr/>
        </p:nvCxnSpPr>
        <p:spPr>
          <a:xfrm>
            <a:off x="241276" y="1134499"/>
            <a:ext cx="894928" cy="638317"/>
          </a:xfrm>
          <a:prstGeom prst="bentConnector3">
            <a:avLst>
              <a:gd name="adj1" fmla="val 50000"/>
            </a:avLst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1B2C8485-BDC7-9A61-E7FC-AE7D2B434DDC}"/>
              </a:ext>
            </a:extLst>
          </p:cNvPr>
          <p:cNvSpPr txBox="1">
            <a:spLocks/>
          </p:cNvSpPr>
          <p:nvPr/>
        </p:nvSpPr>
        <p:spPr>
          <a:xfrm>
            <a:off x="1136204" y="1549107"/>
            <a:ext cx="4978896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700" dirty="0">
                <a:latin typeface="Bebas Neue" panose="020B0606020202050201" pitchFamily="34" charset="0"/>
              </a:rPr>
              <a:t>Combinação de bin + caixa solta</a:t>
            </a:r>
          </a:p>
          <a:p>
            <a:pPr marL="0" indent="0">
              <a:buFont typeface="Arial" pitchFamily="34" charset="0"/>
              <a:buNone/>
            </a:pPr>
            <a:r>
              <a:rPr lang="pt-BR" sz="3000" dirty="0">
                <a:highlight>
                  <a:srgbClr val="C0C0C0"/>
                </a:highlight>
                <a:latin typeface="Bebas Neue" panose="020B0606020202050201" pitchFamily="34" charset="0"/>
              </a:rPr>
              <a:t>Bin existente</a:t>
            </a:r>
          </a:p>
          <a:p>
            <a:endParaRPr lang="pt-BR" sz="2700" dirty="0">
              <a:latin typeface="Bebas Neue" panose="020B0606020202050201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pt-BR" sz="2700" dirty="0">
              <a:latin typeface="Bebas Neue" panose="020B0606020202050201" pitchFamily="3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BED57B3-7568-FDA6-770F-DA9D1CD9CE84}"/>
              </a:ext>
            </a:extLst>
          </p:cNvPr>
          <p:cNvSpPr/>
          <p:nvPr/>
        </p:nvSpPr>
        <p:spPr>
          <a:xfrm rot="16200000" flipH="1">
            <a:off x="1732795" y="-1322098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868E07AF-8A01-B20D-2EA9-BE365BF6EAA2}"/>
              </a:ext>
            </a:extLst>
          </p:cNvPr>
          <p:cNvSpPr txBox="1">
            <a:spLocks/>
          </p:cNvSpPr>
          <p:nvPr/>
        </p:nvSpPr>
        <p:spPr>
          <a:xfrm>
            <a:off x="548379" y="31065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HEURÍSTICA GULOSA</a:t>
            </a:r>
          </a:p>
        </p:txBody>
      </p:sp>
    </p:spTree>
    <p:extLst>
      <p:ext uri="{BB962C8B-B14F-4D97-AF65-F5344CB8AC3E}">
        <p14:creationId xmlns:p14="http://schemas.microsoft.com/office/powerpoint/2010/main" val="74667560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767678"/>
              </p:ext>
            </p:extLst>
          </p:nvPr>
        </p:nvGraphicFramePr>
        <p:xfrm>
          <a:off x="4784451" y="2708920"/>
          <a:ext cx="4050449" cy="32573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68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3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8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140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 dirty="0">
                          <a:effectLst/>
                        </a:rPr>
                        <a:t>SKU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Caixas soltas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 dirty="0">
                          <a:effectLst/>
                        </a:rPr>
                        <a:t>Altura (cm)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 err="1">
                          <a:effectLst/>
                        </a:rPr>
                        <a:t>Chester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50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Bacon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45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Calabresa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37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71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Picanha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31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Presunto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24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Queijo </a:t>
                      </a:r>
                      <a:r>
                        <a:rPr lang="pt-BR" sz="2000" u="none" strike="noStrike" dirty="0" err="1">
                          <a:effectLst/>
                        </a:rPr>
                        <a:t>Chedar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24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Pizza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15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1747" name="Picture 3" descr="C:\Users\Gustavo\Dropbox\My PC (DESKTOP-GIJC891)\Desktop\TCC\Img PPT\Guloso\Escolhe Bin\EscolheBin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284984"/>
            <a:ext cx="4348626" cy="220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4856460" y="3717032"/>
            <a:ext cx="3888432" cy="3600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2420849" y="2924944"/>
            <a:ext cx="2292206" cy="266429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2671640" y="5877272"/>
            <a:ext cx="1473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Bebas Neue" panose="020B0606020202050201" pitchFamily="34" charset="0"/>
              </a:rPr>
              <a:t>Sobra = 4 cm</a:t>
            </a:r>
          </a:p>
        </p:txBody>
      </p:sp>
      <p:sp>
        <p:nvSpPr>
          <p:cNvPr id="8" name="Retângulo 7"/>
          <p:cNvSpPr/>
          <p:nvPr/>
        </p:nvSpPr>
        <p:spPr>
          <a:xfrm>
            <a:off x="113442" y="2924944"/>
            <a:ext cx="2292206" cy="26642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4875072" y="4869160"/>
            <a:ext cx="3888432" cy="36004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64844" y="5877272"/>
            <a:ext cx="1473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Bebas Neue" panose="020B0606020202050201" pitchFamily="34" charset="0"/>
              </a:rPr>
              <a:t>Sobra = 2 cm</a:t>
            </a:r>
          </a:p>
        </p:txBody>
      </p:sp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8ABF9D24-8C82-D27F-7CA2-D05E3304D67A}"/>
              </a:ext>
            </a:extLst>
          </p:cNvPr>
          <p:cNvCxnSpPr>
            <a:cxnSpLocks/>
          </p:cNvCxnSpPr>
          <p:nvPr/>
        </p:nvCxnSpPr>
        <p:spPr>
          <a:xfrm>
            <a:off x="241276" y="1134499"/>
            <a:ext cx="894928" cy="638317"/>
          </a:xfrm>
          <a:prstGeom prst="bentConnector3">
            <a:avLst>
              <a:gd name="adj1" fmla="val 50000"/>
            </a:avLst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98903575-011D-C2A7-FA0A-14B545DD8970}"/>
              </a:ext>
            </a:extLst>
          </p:cNvPr>
          <p:cNvSpPr txBox="1">
            <a:spLocks/>
          </p:cNvSpPr>
          <p:nvPr/>
        </p:nvSpPr>
        <p:spPr>
          <a:xfrm>
            <a:off x="1136204" y="1549107"/>
            <a:ext cx="4978896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700" dirty="0">
                <a:latin typeface="Bebas Neue" panose="020B0606020202050201" pitchFamily="34" charset="0"/>
              </a:rPr>
              <a:t>Combinação de bin + caixa solta</a:t>
            </a:r>
          </a:p>
          <a:p>
            <a:pPr marL="0" indent="0">
              <a:buFont typeface="Arial" pitchFamily="34" charset="0"/>
              <a:buNone/>
            </a:pPr>
            <a:r>
              <a:rPr lang="pt-BR" sz="3000" dirty="0">
                <a:highlight>
                  <a:srgbClr val="C0C0C0"/>
                </a:highlight>
                <a:latin typeface="Bebas Neue" panose="020B0606020202050201" pitchFamily="34" charset="0"/>
              </a:rPr>
              <a:t>Bin existente</a:t>
            </a:r>
          </a:p>
          <a:p>
            <a:endParaRPr lang="pt-BR" sz="2700" dirty="0">
              <a:latin typeface="Bebas Neue" panose="020B0606020202050201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pt-BR" sz="2700" dirty="0">
              <a:latin typeface="Bebas Neue" panose="020B0606020202050201" pitchFamily="34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F29448E-D36C-5E60-C2D6-87706888E0E3}"/>
              </a:ext>
            </a:extLst>
          </p:cNvPr>
          <p:cNvSpPr/>
          <p:nvPr/>
        </p:nvSpPr>
        <p:spPr>
          <a:xfrm rot="16200000" flipH="1">
            <a:off x="1732795" y="-1322098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6B06F411-120B-4AB9-42F6-340EA99CC531}"/>
              </a:ext>
            </a:extLst>
          </p:cNvPr>
          <p:cNvSpPr txBox="1">
            <a:spLocks/>
          </p:cNvSpPr>
          <p:nvPr/>
        </p:nvSpPr>
        <p:spPr>
          <a:xfrm>
            <a:off x="548379" y="31065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HEURÍSTICA GULOSA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0949EA65-6162-B85B-BEBB-7DCEB140F52C}"/>
              </a:ext>
            </a:extLst>
          </p:cNvPr>
          <p:cNvSpPr/>
          <p:nvPr/>
        </p:nvSpPr>
        <p:spPr>
          <a:xfrm>
            <a:off x="4853510" y="3725538"/>
            <a:ext cx="388843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4698FA24-A151-E7C9-AEB2-51F73AF60879}"/>
              </a:ext>
            </a:extLst>
          </p:cNvPr>
          <p:cNvSpPr/>
          <p:nvPr/>
        </p:nvSpPr>
        <p:spPr>
          <a:xfrm>
            <a:off x="2417899" y="2933450"/>
            <a:ext cx="2292206" cy="26642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576769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24484"/>
              </p:ext>
            </p:extLst>
          </p:nvPr>
        </p:nvGraphicFramePr>
        <p:xfrm>
          <a:off x="4797635" y="2719055"/>
          <a:ext cx="4050449" cy="32573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68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3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8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140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 dirty="0">
                          <a:effectLst/>
                        </a:rPr>
                        <a:t>SKU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Caixas soltas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 dirty="0">
                          <a:effectLst/>
                        </a:rPr>
                        <a:t>Altura (cm)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 err="1">
                          <a:effectLst/>
                        </a:rPr>
                        <a:t>Chester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50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Bacon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45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Calabresa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37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71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Picanha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31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Presunto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24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Queijo </a:t>
                      </a:r>
                      <a:r>
                        <a:rPr lang="pt-BR" sz="2000" u="none" strike="noStrike" dirty="0" err="1">
                          <a:effectLst/>
                        </a:rPr>
                        <a:t>Chedar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24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Pizza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15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1747" name="Picture 3" descr="C:\Users\Gustavo\Dropbox\My PC (DESKTOP-GIJC891)\Desktop\TCC\Img PPT\Guloso\Escolhe Bin\EscolheBin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09" y="3295119"/>
            <a:ext cx="4348626" cy="220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126626" y="2935079"/>
            <a:ext cx="2292206" cy="26642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4888256" y="4879295"/>
            <a:ext cx="3888432" cy="36004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421280" y="6102901"/>
            <a:ext cx="6611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>
                <a:latin typeface="Bebas Neue" panose="020B0606020202050201" pitchFamily="34" charset="0"/>
              </a:rPr>
              <a:t>SKUs</a:t>
            </a:r>
            <a:r>
              <a:rPr lang="pt-BR" sz="2400" dirty="0">
                <a:latin typeface="Bebas Neue" panose="020B0606020202050201" pitchFamily="34" charset="0"/>
              </a:rPr>
              <a:t> aptos a compor a camada : </a:t>
            </a:r>
            <a:r>
              <a:rPr lang="pt-BR" sz="2400" b="1" dirty="0">
                <a:latin typeface="Bebas Neue" panose="020B0606020202050201" pitchFamily="34" charset="0"/>
              </a:rPr>
              <a:t>Presunto</a:t>
            </a:r>
            <a:r>
              <a:rPr lang="pt-BR" sz="2400" dirty="0">
                <a:latin typeface="Bebas Neue" panose="020B0606020202050201" pitchFamily="34" charset="0"/>
              </a:rPr>
              <a:t>, </a:t>
            </a:r>
            <a:r>
              <a:rPr lang="pt-BR" sz="2400" b="1" dirty="0">
                <a:latin typeface="Bebas Neue" panose="020B0606020202050201" pitchFamily="34" charset="0"/>
              </a:rPr>
              <a:t>Queijo </a:t>
            </a:r>
            <a:r>
              <a:rPr lang="pt-BR" sz="2400" b="1" dirty="0" err="1">
                <a:latin typeface="Bebas Neue" panose="020B0606020202050201" pitchFamily="34" charset="0"/>
              </a:rPr>
              <a:t>Chedar</a:t>
            </a:r>
            <a:r>
              <a:rPr lang="pt-BR" sz="2400" b="1" dirty="0">
                <a:latin typeface="Bebas Neue" panose="020B0606020202050201" pitchFamily="34" charset="0"/>
              </a:rPr>
              <a:t> </a:t>
            </a:r>
            <a:r>
              <a:rPr lang="pt-BR" sz="2400" dirty="0">
                <a:latin typeface="Bebas Neue" panose="020B0606020202050201" pitchFamily="34" charset="0"/>
              </a:rPr>
              <a:t>e</a:t>
            </a:r>
            <a:r>
              <a:rPr lang="pt-BR" sz="2400" b="1" dirty="0">
                <a:latin typeface="Bebas Neue" panose="020B0606020202050201" pitchFamily="34" charset="0"/>
              </a:rPr>
              <a:t> Pizza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317188" y="6093296"/>
            <a:ext cx="6819287" cy="49392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0913E56A-6ABB-837F-10B3-0AE8E298286B}"/>
              </a:ext>
            </a:extLst>
          </p:cNvPr>
          <p:cNvCxnSpPr>
            <a:cxnSpLocks/>
          </p:cNvCxnSpPr>
          <p:nvPr/>
        </p:nvCxnSpPr>
        <p:spPr>
          <a:xfrm>
            <a:off x="241276" y="1134499"/>
            <a:ext cx="894928" cy="638317"/>
          </a:xfrm>
          <a:prstGeom prst="bentConnector3">
            <a:avLst>
              <a:gd name="adj1" fmla="val 50000"/>
            </a:avLst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D85D1040-C4DA-5442-924F-17F58DEE2746}"/>
              </a:ext>
            </a:extLst>
          </p:cNvPr>
          <p:cNvSpPr txBox="1">
            <a:spLocks/>
          </p:cNvSpPr>
          <p:nvPr/>
        </p:nvSpPr>
        <p:spPr>
          <a:xfrm>
            <a:off x="1136204" y="1549107"/>
            <a:ext cx="4978896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700" dirty="0">
                <a:latin typeface="Bebas Neue" panose="020B0606020202050201" pitchFamily="34" charset="0"/>
              </a:rPr>
              <a:t>Combinação de bin + caixa solta</a:t>
            </a:r>
          </a:p>
          <a:p>
            <a:pPr marL="0" indent="0">
              <a:buFont typeface="Arial" pitchFamily="34" charset="0"/>
              <a:buNone/>
            </a:pPr>
            <a:r>
              <a:rPr lang="pt-BR" sz="3000" dirty="0">
                <a:highlight>
                  <a:srgbClr val="C0C0C0"/>
                </a:highlight>
                <a:latin typeface="Bebas Neue" panose="020B0606020202050201" pitchFamily="34" charset="0"/>
              </a:rPr>
              <a:t>Bin existente</a:t>
            </a:r>
          </a:p>
          <a:p>
            <a:endParaRPr lang="pt-BR" sz="2700" dirty="0">
              <a:latin typeface="Bebas Neue" panose="020B0606020202050201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pt-BR" sz="2700" dirty="0">
              <a:latin typeface="Bebas Neue" panose="020B0606020202050201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F1FE5FA-19D4-4E3A-3DD6-E82831EB4040}"/>
              </a:ext>
            </a:extLst>
          </p:cNvPr>
          <p:cNvSpPr/>
          <p:nvPr/>
        </p:nvSpPr>
        <p:spPr>
          <a:xfrm rot="16200000" flipH="1">
            <a:off x="1732795" y="-1322098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667DE070-5574-0EB7-AD9D-4620B3D46EC3}"/>
              </a:ext>
            </a:extLst>
          </p:cNvPr>
          <p:cNvSpPr txBox="1">
            <a:spLocks/>
          </p:cNvSpPr>
          <p:nvPr/>
        </p:nvSpPr>
        <p:spPr>
          <a:xfrm>
            <a:off x="548379" y="31065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HEURÍSTICA GULOSA</a:t>
            </a:r>
          </a:p>
        </p:txBody>
      </p:sp>
    </p:spTree>
    <p:extLst>
      <p:ext uri="{BB962C8B-B14F-4D97-AF65-F5344CB8AC3E}">
        <p14:creationId xmlns:p14="http://schemas.microsoft.com/office/powerpoint/2010/main" val="387132899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C:\Users\Gustavo\Dropbox\My PC (DESKTOP-GIJC891)\Desktop\TCC\Img PPT\Guloso\Nova pasta\Intro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594094"/>
            <a:ext cx="6105294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tângulo 17"/>
          <p:cNvSpPr/>
          <p:nvPr/>
        </p:nvSpPr>
        <p:spPr>
          <a:xfrm>
            <a:off x="7452320" y="4581128"/>
            <a:ext cx="288032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7483446" y="4761148"/>
            <a:ext cx="216024" cy="252028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86A1B07E-16C9-E83C-D131-1B329C1AB921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41276" y="1126814"/>
            <a:ext cx="894928" cy="638317"/>
          </a:xfrm>
          <a:prstGeom prst="bentConnector3">
            <a:avLst>
              <a:gd name="adj1" fmla="val 50000"/>
            </a:avLst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35E9131F-EDF8-475D-A6BD-5906FF9F0089}"/>
              </a:ext>
            </a:extLst>
          </p:cNvPr>
          <p:cNvSpPr txBox="1">
            <a:spLocks/>
          </p:cNvSpPr>
          <p:nvPr/>
        </p:nvSpPr>
        <p:spPr>
          <a:xfrm>
            <a:off x="1136204" y="1549107"/>
            <a:ext cx="4978896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700" dirty="0">
                <a:latin typeface="Bebas Neue" panose="020B0606020202050201" pitchFamily="34" charset="0"/>
              </a:rPr>
              <a:t>Combinação de bin + caixa solta</a:t>
            </a:r>
          </a:p>
          <a:p>
            <a:endParaRPr lang="pt-BR" sz="2700" dirty="0">
              <a:latin typeface="Bebas Neue" panose="020B0606020202050201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pt-BR" sz="2700" dirty="0">
              <a:latin typeface="Bebas Neue" panose="020B0606020202050201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2F9EFF3-B5ED-CD24-0508-CBF0F9DBD6AE}"/>
              </a:ext>
            </a:extLst>
          </p:cNvPr>
          <p:cNvSpPr/>
          <p:nvPr/>
        </p:nvSpPr>
        <p:spPr>
          <a:xfrm rot="16200000" flipH="1">
            <a:off x="1732795" y="-1331627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54069D53-BD21-B969-AC73-8878D9DF1010}"/>
              </a:ext>
            </a:extLst>
          </p:cNvPr>
          <p:cNvSpPr txBox="1">
            <a:spLocks/>
          </p:cNvSpPr>
          <p:nvPr/>
        </p:nvSpPr>
        <p:spPr>
          <a:xfrm>
            <a:off x="548379" y="3011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HEURÍSTICA GULOSA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4535D69-1DAB-85FA-B09C-93A9D0EBB89E}"/>
              </a:ext>
            </a:extLst>
          </p:cNvPr>
          <p:cNvSpPr/>
          <p:nvPr/>
        </p:nvSpPr>
        <p:spPr>
          <a:xfrm>
            <a:off x="1691680" y="4941168"/>
            <a:ext cx="2448272" cy="7063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AD122AE-BC52-BB12-94DF-29AA9E1D3DCB}"/>
              </a:ext>
            </a:extLst>
          </p:cNvPr>
          <p:cNvSpPr/>
          <p:nvPr/>
        </p:nvSpPr>
        <p:spPr>
          <a:xfrm>
            <a:off x="4471682" y="4937387"/>
            <a:ext cx="3556702" cy="706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4244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1395801"/>
              </p:ext>
            </p:extLst>
          </p:nvPr>
        </p:nvGraphicFramePr>
        <p:xfrm>
          <a:off x="2627784" y="1916825"/>
          <a:ext cx="3888432" cy="38164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78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0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6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 dirty="0">
                          <a:effectLst/>
                        </a:rPr>
                        <a:t>SKU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 dirty="0" err="1">
                          <a:effectLst/>
                        </a:rPr>
                        <a:t>Qtd</a:t>
                      </a:r>
                      <a:r>
                        <a:rPr lang="pt-BR" sz="2000" b="1" u="none" strike="noStrike" dirty="0">
                          <a:effectLst/>
                        </a:rPr>
                        <a:t> caixas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6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Pizza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35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6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Presunto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50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6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Picanha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28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6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Queijo Minas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38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6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 err="1">
                          <a:effectLst/>
                        </a:rPr>
                        <a:t>Chester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40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6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Lombo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49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6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Calabresa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24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6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Bacon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33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6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Fraldinha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29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Retângulo 5">
            <a:extLst>
              <a:ext uri="{FF2B5EF4-FFF2-40B4-BE49-F238E27FC236}">
                <a16:creationId xmlns:a16="http://schemas.microsoft.com/office/drawing/2014/main" id="{92447C56-1D78-B9FD-8DAD-477A7AB804F6}"/>
              </a:ext>
            </a:extLst>
          </p:cNvPr>
          <p:cNvSpPr/>
          <p:nvPr/>
        </p:nvSpPr>
        <p:spPr>
          <a:xfrm rot="16200000" flipH="1">
            <a:off x="2408044" y="-2003377"/>
            <a:ext cx="908041" cy="572412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86F6F7B6-8304-51EC-B33F-28D9C0368D4D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Processamento dos dados</a:t>
            </a:r>
          </a:p>
        </p:txBody>
      </p:sp>
    </p:spTree>
    <p:extLst>
      <p:ext uri="{BB962C8B-B14F-4D97-AF65-F5344CB8AC3E}">
        <p14:creationId xmlns:p14="http://schemas.microsoft.com/office/powerpoint/2010/main" val="332577376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: Angulado 3">
            <a:extLst>
              <a:ext uri="{FF2B5EF4-FFF2-40B4-BE49-F238E27FC236}">
                <a16:creationId xmlns:a16="http://schemas.microsoft.com/office/drawing/2014/main" id="{516DFEFD-BB1C-D3D1-041C-68C65B851046}"/>
              </a:ext>
            </a:extLst>
          </p:cNvPr>
          <p:cNvCxnSpPr>
            <a:cxnSpLocks/>
          </p:cNvCxnSpPr>
          <p:nvPr/>
        </p:nvCxnSpPr>
        <p:spPr>
          <a:xfrm>
            <a:off x="241276" y="1134499"/>
            <a:ext cx="894928" cy="638317"/>
          </a:xfrm>
          <a:prstGeom prst="bentConnector3">
            <a:avLst>
              <a:gd name="adj1" fmla="val 50000"/>
            </a:avLst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1805F0C1-C842-ADB6-CF31-CD5D633FD52F}"/>
              </a:ext>
            </a:extLst>
          </p:cNvPr>
          <p:cNvSpPr txBox="1">
            <a:spLocks/>
          </p:cNvSpPr>
          <p:nvPr/>
        </p:nvSpPr>
        <p:spPr>
          <a:xfrm>
            <a:off x="1136204" y="1549107"/>
            <a:ext cx="4978896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700" dirty="0">
                <a:latin typeface="Bebas Neue" panose="020B0606020202050201" pitchFamily="34" charset="0"/>
              </a:rPr>
              <a:t>Combinação de bin + caixa solta</a:t>
            </a:r>
          </a:p>
          <a:p>
            <a:pPr marL="0" indent="0">
              <a:buFont typeface="Arial" pitchFamily="34" charset="0"/>
              <a:buNone/>
            </a:pPr>
            <a:r>
              <a:rPr lang="pt-BR" sz="3000" dirty="0">
                <a:highlight>
                  <a:srgbClr val="C0C0C0"/>
                </a:highlight>
                <a:latin typeface="Bebas Neue" panose="020B0606020202050201" pitchFamily="34" charset="0"/>
              </a:rPr>
              <a:t>Movimenta camadas</a:t>
            </a:r>
          </a:p>
          <a:p>
            <a:endParaRPr lang="pt-BR" sz="2700" dirty="0">
              <a:latin typeface="Bebas Neue" panose="020B0606020202050201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pt-BR" sz="2700" dirty="0">
              <a:latin typeface="Bebas Neue" panose="020B0606020202050201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DC45665-9993-BBA8-D758-E4F94BED18BD}"/>
              </a:ext>
            </a:extLst>
          </p:cNvPr>
          <p:cNvSpPr/>
          <p:nvPr/>
        </p:nvSpPr>
        <p:spPr>
          <a:xfrm rot="16200000" flipH="1">
            <a:off x="1732795" y="-1322098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EC36C69D-A359-CF19-81DD-19BB951F281C}"/>
              </a:ext>
            </a:extLst>
          </p:cNvPr>
          <p:cNvSpPr txBox="1">
            <a:spLocks/>
          </p:cNvSpPr>
          <p:nvPr/>
        </p:nvSpPr>
        <p:spPr>
          <a:xfrm>
            <a:off x="548379" y="31065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HEURÍSTICA GULOSA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58545B1C-D21F-CC84-AC56-F7B576E34FED}"/>
              </a:ext>
            </a:extLst>
          </p:cNvPr>
          <p:cNvSpPr txBox="1">
            <a:spLocks/>
          </p:cNvSpPr>
          <p:nvPr/>
        </p:nvSpPr>
        <p:spPr>
          <a:xfrm>
            <a:off x="793082" y="2829194"/>
            <a:ext cx="7740193" cy="3578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pt-BR" sz="2400" dirty="0">
                <a:latin typeface="Century" panose="02040604050505020304" pitchFamily="18" charset="0"/>
              </a:rPr>
              <a:t>SKU escolhido será de maior altura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sz="2400" dirty="0">
              <a:latin typeface="Century" panose="02040604050505020304" pitchFamily="18" charset="0"/>
            </a:endParaRP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947362FF-1A10-A78B-FE62-1F4E5D8BD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222803"/>
              </p:ext>
            </p:extLst>
          </p:nvPr>
        </p:nvGraphicFramePr>
        <p:xfrm>
          <a:off x="2537775" y="3429000"/>
          <a:ext cx="4050449" cy="32573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68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3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8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140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 dirty="0">
                          <a:effectLst/>
                        </a:rPr>
                        <a:t>SKU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Caixas soltas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 dirty="0">
                          <a:effectLst/>
                        </a:rPr>
                        <a:t>Altura (cm)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 err="1">
                          <a:effectLst/>
                        </a:rPr>
                        <a:t>Chester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50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Bacon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45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Calabresa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37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71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Picanha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31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Presunto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24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Queijo </a:t>
                      </a:r>
                      <a:r>
                        <a:rPr lang="pt-BR" sz="2000" u="none" strike="noStrike" dirty="0" err="1">
                          <a:effectLst/>
                        </a:rPr>
                        <a:t>Chedar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24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Pizza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15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Retângulo 2">
            <a:extLst>
              <a:ext uri="{FF2B5EF4-FFF2-40B4-BE49-F238E27FC236}">
                <a16:creationId xmlns:a16="http://schemas.microsoft.com/office/drawing/2014/main" id="{39D1C0CC-2ECC-A7F6-896E-4287EE911118}"/>
              </a:ext>
            </a:extLst>
          </p:cNvPr>
          <p:cNvSpPr/>
          <p:nvPr/>
        </p:nvSpPr>
        <p:spPr>
          <a:xfrm>
            <a:off x="2537775" y="4077642"/>
            <a:ext cx="403244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384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: Angulado 3">
            <a:extLst>
              <a:ext uri="{FF2B5EF4-FFF2-40B4-BE49-F238E27FC236}">
                <a16:creationId xmlns:a16="http://schemas.microsoft.com/office/drawing/2014/main" id="{516DFEFD-BB1C-D3D1-041C-68C65B851046}"/>
              </a:ext>
            </a:extLst>
          </p:cNvPr>
          <p:cNvCxnSpPr>
            <a:cxnSpLocks/>
          </p:cNvCxnSpPr>
          <p:nvPr/>
        </p:nvCxnSpPr>
        <p:spPr>
          <a:xfrm>
            <a:off x="241276" y="1134499"/>
            <a:ext cx="894928" cy="638317"/>
          </a:xfrm>
          <a:prstGeom prst="bentConnector3">
            <a:avLst>
              <a:gd name="adj1" fmla="val 50000"/>
            </a:avLst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1805F0C1-C842-ADB6-CF31-CD5D633FD52F}"/>
              </a:ext>
            </a:extLst>
          </p:cNvPr>
          <p:cNvSpPr txBox="1">
            <a:spLocks/>
          </p:cNvSpPr>
          <p:nvPr/>
        </p:nvSpPr>
        <p:spPr>
          <a:xfrm>
            <a:off x="1136204" y="1549107"/>
            <a:ext cx="4978896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700" dirty="0">
                <a:latin typeface="Bebas Neue" panose="020B0606020202050201" pitchFamily="34" charset="0"/>
              </a:rPr>
              <a:t>Combinação de bin + caixa solta</a:t>
            </a:r>
          </a:p>
          <a:p>
            <a:pPr marL="0" indent="0">
              <a:buFont typeface="Arial" pitchFamily="34" charset="0"/>
              <a:buNone/>
            </a:pPr>
            <a:r>
              <a:rPr lang="pt-BR" sz="3000" dirty="0">
                <a:highlight>
                  <a:srgbClr val="C0C0C0"/>
                </a:highlight>
                <a:latin typeface="Bebas Neue" panose="020B0606020202050201" pitchFamily="34" charset="0"/>
              </a:rPr>
              <a:t>Movimenta camadas</a:t>
            </a:r>
          </a:p>
          <a:p>
            <a:endParaRPr lang="pt-BR" sz="2700" dirty="0">
              <a:latin typeface="Bebas Neue" panose="020B0606020202050201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pt-BR" sz="2700" dirty="0">
              <a:latin typeface="Bebas Neue" panose="020B0606020202050201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DC45665-9993-BBA8-D758-E4F94BED18BD}"/>
              </a:ext>
            </a:extLst>
          </p:cNvPr>
          <p:cNvSpPr/>
          <p:nvPr/>
        </p:nvSpPr>
        <p:spPr>
          <a:xfrm rot="16200000" flipH="1">
            <a:off x="1732795" y="-1322098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EC36C69D-A359-CF19-81DD-19BB951F281C}"/>
              </a:ext>
            </a:extLst>
          </p:cNvPr>
          <p:cNvSpPr txBox="1">
            <a:spLocks/>
          </p:cNvSpPr>
          <p:nvPr/>
        </p:nvSpPr>
        <p:spPr>
          <a:xfrm>
            <a:off x="548379" y="31065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HEURÍSTICA GULOSA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58545B1C-D21F-CC84-AC56-F7B576E34FED}"/>
              </a:ext>
            </a:extLst>
          </p:cNvPr>
          <p:cNvSpPr txBox="1">
            <a:spLocks/>
          </p:cNvSpPr>
          <p:nvPr/>
        </p:nvSpPr>
        <p:spPr>
          <a:xfrm>
            <a:off x="793082" y="3256045"/>
            <a:ext cx="7740193" cy="3578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pt-BR" sz="2400" dirty="0">
                <a:latin typeface="Century" panose="02040604050505020304" pitchFamily="18" charset="0"/>
              </a:rPr>
              <a:t>SKU escolhido será de maior altura</a:t>
            </a:r>
          </a:p>
          <a:p>
            <a:pPr marL="0" indent="0">
              <a:buNone/>
            </a:pPr>
            <a:endParaRPr lang="pt-BR" sz="2400" dirty="0">
              <a:latin typeface="Century" panose="020406040505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sz="2400" dirty="0">
                <a:latin typeface="Century" panose="02040604050505020304" pitchFamily="18" charset="0"/>
              </a:rPr>
              <a:t>Se </a:t>
            </a:r>
            <a:r>
              <a:rPr lang="pt-BR" sz="2400" b="1" dirty="0">
                <a:latin typeface="Century" panose="02040604050505020304" pitchFamily="18" charset="0"/>
              </a:rPr>
              <a:t>Movimenta Camada</a:t>
            </a:r>
            <a:r>
              <a:rPr lang="pt-BR" sz="2400" dirty="0">
                <a:latin typeface="Century" panose="02040604050505020304" pitchFamily="18" charset="0"/>
              </a:rPr>
              <a:t> rodar, quer dizer que </a:t>
            </a:r>
            <a:r>
              <a:rPr lang="pt-BR" sz="2400" b="1" dirty="0">
                <a:latin typeface="Century" panose="02040604050505020304" pitchFamily="18" charset="0"/>
              </a:rPr>
              <a:t>Bin Existe </a:t>
            </a:r>
            <a:r>
              <a:rPr lang="pt-BR" sz="2400" dirty="0">
                <a:latin typeface="Century" panose="02040604050505020304" pitchFamily="18" charset="0"/>
              </a:rPr>
              <a:t>não encontrou uma combinação de bin e caixa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sz="2400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88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: Angulado 3">
            <a:extLst>
              <a:ext uri="{FF2B5EF4-FFF2-40B4-BE49-F238E27FC236}">
                <a16:creationId xmlns:a16="http://schemas.microsoft.com/office/drawing/2014/main" id="{516DFEFD-BB1C-D3D1-041C-68C65B851046}"/>
              </a:ext>
            </a:extLst>
          </p:cNvPr>
          <p:cNvCxnSpPr>
            <a:cxnSpLocks/>
          </p:cNvCxnSpPr>
          <p:nvPr/>
        </p:nvCxnSpPr>
        <p:spPr>
          <a:xfrm>
            <a:off x="241276" y="1134499"/>
            <a:ext cx="894928" cy="638317"/>
          </a:xfrm>
          <a:prstGeom prst="bentConnector3">
            <a:avLst>
              <a:gd name="adj1" fmla="val 50000"/>
            </a:avLst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1805F0C1-C842-ADB6-CF31-CD5D633FD52F}"/>
              </a:ext>
            </a:extLst>
          </p:cNvPr>
          <p:cNvSpPr txBox="1">
            <a:spLocks/>
          </p:cNvSpPr>
          <p:nvPr/>
        </p:nvSpPr>
        <p:spPr>
          <a:xfrm>
            <a:off x="1136204" y="1549107"/>
            <a:ext cx="4978896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700" dirty="0">
                <a:latin typeface="Bebas Neue" panose="020B0606020202050201" pitchFamily="34" charset="0"/>
              </a:rPr>
              <a:t>Combinação de bin + caixa solta</a:t>
            </a:r>
          </a:p>
          <a:p>
            <a:pPr marL="0" indent="0">
              <a:buFont typeface="Arial" pitchFamily="34" charset="0"/>
              <a:buNone/>
            </a:pPr>
            <a:r>
              <a:rPr lang="pt-BR" sz="3000" dirty="0">
                <a:highlight>
                  <a:srgbClr val="C0C0C0"/>
                </a:highlight>
                <a:latin typeface="Bebas Neue" panose="020B0606020202050201" pitchFamily="34" charset="0"/>
              </a:rPr>
              <a:t>Movimenta camadas</a:t>
            </a:r>
          </a:p>
          <a:p>
            <a:endParaRPr lang="pt-BR" sz="2700" dirty="0">
              <a:latin typeface="Bebas Neue" panose="020B0606020202050201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pt-BR" sz="2700" dirty="0">
              <a:latin typeface="Bebas Neue" panose="020B0606020202050201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DC45665-9993-BBA8-D758-E4F94BED18BD}"/>
              </a:ext>
            </a:extLst>
          </p:cNvPr>
          <p:cNvSpPr/>
          <p:nvPr/>
        </p:nvSpPr>
        <p:spPr>
          <a:xfrm rot="16200000" flipH="1">
            <a:off x="1732795" y="-1322098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EC36C69D-A359-CF19-81DD-19BB951F281C}"/>
              </a:ext>
            </a:extLst>
          </p:cNvPr>
          <p:cNvSpPr txBox="1">
            <a:spLocks/>
          </p:cNvSpPr>
          <p:nvPr/>
        </p:nvSpPr>
        <p:spPr>
          <a:xfrm>
            <a:off x="548379" y="31065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HEURÍSTICA GULOSA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58545B1C-D21F-CC84-AC56-F7B576E34FED}"/>
              </a:ext>
            </a:extLst>
          </p:cNvPr>
          <p:cNvSpPr txBox="1">
            <a:spLocks/>
          </p:cNvSpPr>
          <p:nvPr/>
        </p:nvSpPr>
        <p:spPr>
          <a:xfrm>
            <a:off x="793082" y="3235338"/>
            <a:ext cx="7740193" cy="3578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pt-BR" sz="2400" dirty="0">
                <a:latin typeface="Century" panose="02040604050505020304" pitchFamily="18" charset="0"/>
              </a:rPr>
              <a:t>Retira-se uma camada de um bin D para acomodar uma camada 2D</a:t>
            </a:r>
          </a:p>
        </p:txBody>
      </p:sp>
    </p:spTree>
    <p:extLst>
      <p:ext uri="{BB962C8B-B14F-4D97-AF65-F5344CB8AC3E}">
        <p14:creationId xmlns:p14="http://schemas.microsoft.com/office/powerpoint/2010/main" val="192484202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: Angulado 3">
            <a:extLst>
              <a:ext uri="{FF2B5EF4-FFF2-40B4-BE49-F238E27FC236}">
                <a16:creationId xmlns:a16="http://schemas.microsoft.com/office/drawing/2014/main" id="{516DFEFD-BB1C-D3D1-041C-68C65B851046}"/>
              </a:ext>
            </a:extLst>
          </p:cNvPr>
          <p:cNvCxnSpPr>
            <a:cxnSpLocks/>
          </p:cNvCxnSpPr>
          <p:nvPr/>
        </p:nvCxnSpPr>
        <p:spPr>
          <a:xfrm>
            <a:off x="241276" y="1134499"/>
            <a:ext cx="894928" cy="638317"/>
          </a:xfrm>
          <a:prstGeom prst="bentConnector3">
            <a:avLst>
              <a:gd name="adj1" fmla="val 50000"/>
            </a:avLst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1805F0C1-C842-ADB6-CF31-CD5D633FD52F}"/>
              </a:ext>
            </a:extLst>
          </p:cNvPr>
          <p:cNvSpPr txBox="1">
            <a:spLocks/>
          </p:cNvSpPr>
          <p:nvPr/>
        </p:nvSpPr>
        <p:spPr>
          <a:xfrm>
            <a:off x="1136204" y="1549107"/>
            <a:ext cx="4978896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700" dirty="0">
                <a:latin typeface="Bebas Neue" panose="020B0606020202050201" pitchFamily="34" charset="0"/>
              </a:rPr>
              <a:t>Combinação de bin + caixa solta</a:t>
            </a:r>
          </a:p>
          <a:p>
            <a:pPr marL="0" indent="0">
              <a:buFont typeface="Arial" pitchFamily="34" charset="0"/>
              <a:buNone/>
            </a:pPr>
            <a:r>
              <a:rPr lang="pt-BR" sz="3000" dirty="0">
                <a:highlight>
                  <a:srgbClr val="C0C0C0"/>
                </a:highlight>
                <a:latin typeface="Bebas Neue" panose="020B0606020202050201" pitchFamily="34" charset="0"/>
              </a:rPr>
              <a:t>Movimenta camadas</a:t>
            </a:r>
          </a:p>
          <a:p>
            <a:endParaRPr lang="pt-BR" sz="2700" dirty="0">
              <a:latin typeface="Bebas Neue" panose="020B0606020202050201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pt-BR" sz="2700" dirty="0">
              <a:latin typeface="Bebas Neue" panose="020B0606020202050201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DC45665-9993-BBA8-D758-E4F94BED18BD}"/>
              </a:ext>
            </a:extLst>
          </p:cNvPr>
          <p:cNvSpPr/>
          <p:nvPr/>
        </p:nvSpPr>
        <p:spPr>
          <a:xfrm rot="16200000" flipH="1">
            <a:off x="1732795" y="-1322098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EC36C69D-A359-CF19-81DD-19BB951F281C}"/>
              </a:ext>
            </a:extLst>
          </p:cNvPr>
          <p:cNvSpPr txBox="1">
            <a:spLocks/>
          </p:cNvSpPr>
          <p:nvPr/>
        </p:nvSpPr>
        <p:spPr>
          <a:xfrm>
            <a:off x="548379" y="31065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HEURÍSTICA GULOSA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58545B1C-D21F-CC84-AC56-F7B576E34FED}"/>
              </a:ext>
            </a:extLst>
          </p:cNvPr>
          <p:cNvSpPr txBox="1">
            <a:spLocks/>
          </p:cNvSpPr>
          <p:nvPr/>
        </p:nvSpPr>
        <p:spPr>
          <a:xfrm>
            <a:off x="793082" y="3235338"/>
            <a:ext cx="7740193" cy="3578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pt-BR" sz="2400" dirty="0">
                <a:latin typeface="Century" panose="02040604050505020304" pitchFamily="18" charset="0"/>
              </a:rPr>
              <a:t>Retira-se uma camada de um bin D para acomodar uma camada 2D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sz="2400" dirty="0">
              <a:latin typeface="Century" panose="020406040505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sz="2400" dirty="0">
                <a:latin typeface="Century" panose="02040604050505020304" pitchFamily="18" charset="0"/>
              </a:rPr>
              <a:t>Esta camada removida deve ser alocada em um </a:t>
            </a:r>
            <a:r>
              <a:rPr lang="pt-BR" sz="2400" b="1" dirty="0">
                <a:latin typeface="Century" panose="02040604050505020304" pitchFamily="18" charset="0"/>
              </a:rPr>
              <a:t>Bin Prematuro</a:t>
            </a:r>
          </a:p>
          <a:p>
            <a:pPr marL="0" indent="0">
              <a:buNone/>
            </a:pPr>
            <a:endParaRPr lang="pt-BR" sz="2400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88131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2" name="Picture 4" descr="C:\Users\Gustavo\Dropbox\My PC (DESKTOP-GIJC891)\Desktop\TCC\Img PPT\Guloso\Movimenta Camada\Movimenta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343741"/>
            <a:ext cx="8064896" cy="359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: Angulado 1">
            <a:extLst>
              <a:ext uri="{FF2B5EF4-FFF2-40B4-BE49-F238E27FC236}">
                <a16:creationId xmlns:a16="http://schemas.microsoft.com/office/drawing/2014/main" id="{088A08E8-3AD7-F834-C699-CF75026E8ACD}"/>
              </a:ext>
            </a:extLst>
          </p:cNvPr>
          <p:cNvCxnSpPr>
            <a:cxnSpLocks/>
          </p:cNvCxnSpPr>
          <p:nvPr/>
        </p:nvCxnSpPr>
        <p:spPr>
          <a:xfrm>
            <a:off x="241276" y="1134499"/>
            <a:ext cx="894928" cy="638317"/>
          </a:xfrm>
          <a:prstGeom prst="bentConnector3">
            <a:avLst>
              <a:gd name="adj1" fmla="val 50000"/>
            </a:avLst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BF52CA-8C30-F644-6CED-01027828FC38}"/>
              </a:ext>
            </a:extLst>
          </p:cNvPr>
          <p:cNvSpPr txBox="1">
            <a:spLocks/>
          </p:cNvSpPr>
          <p:nvPr/>
        </p:nvSpPr>
        <p:spPr>
          <a:xfrm>
            <a:off x="1136204" y="1549107"/>
            <a:ext cx="4978896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700" dirty="0">
                <a:latin typeface="Bebas Neue" panose="020B0606020202050201" pitchFamily="34" charset="0"/>
              </a:rPr>
              <a:t>Combinação de bin + caixa solta</a:t>
            </a:r>
          </a:p>
          <a:p>
            <a:pPr marL="0" indent="0">
              <a:buFont typeface="Arial" pitchFamily="34" charset="0"/>
              <a:buNone/>
            </a:pPr>
            <a:r>
              <a:rPr lang="pt-BR" sz="3000" dirty="0">
                <a:highlight>
                  <a:srgbClr val="C0C0C0"/>
                </a:highlight>
                <a:latin typeface="Bebas Neue" panose="020B0606020202050201" pitchFamily="34" charset="0"/>
              </a:rPr>
              <a:t>Movimenta camadas</a:t>
            </a:r>
          </a:p>
          <a:p>
            <a:endParaRPr lang="pt-BR" sz="2700" dirty="0">
              <a:latin typeface="Bebas Neue" panose="020B0606020202050201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pt-BR" sz="2700" dirty="0">
              <a:latin typeface="Bebas Neue" panose="020B0606020202050201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716FF5E-49FA-D0B6-DD7D-66828F0D4893}"/>
              </a:ext>
            </a:extLst>
          </p:cNvPr>
          <p:cNvSpPr/>
          <p:nvPr/>
        </p:nvSpPr>
        <p:spPr>
          <a:xfrm rot="16200000" flipH="1">
            <a:off x="1732795" y="-1322098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02E9B236-003A-8140-19B8-8A97C451701D}"/>
              </a:ext>
            </a:extLst>
          </p:cNvPr>
          <p:cNvSpPr txBox="1">
            <a:spLocks/>
          </p:cNvSpPr>
          <p:nvPr/>
        </p:nvSpPr>
        <p:spPr>
          <a:xfrm>
            <a:off x="548379" y="31065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HEURÍSTICA GULOSA</a:t>
            </a:r>
          </a:p>
        </p:txBody>
      </p:sp>
    </p:spTree>
    <p:extLst>
      <p:ext uri="{BB962C8B-B14F-4D97-AF65-F5344CB8AC3E}">
        <p14:creationId xmlns:p14="http://schemas.microsoft.com/office/powerpoint/2010/main" val="254574819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C:\Users\Gustavo\Dropbox\My PC (DESKTOP-GIJC891)\Desktop\TCC\Img PPT\Guloso\Movimenta Camada\Movimenta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356345"/>
            <a:ext cx="8048625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: Angulado 4">
            <a:extLst>
              <a:ext uri="{FF2B5EF4-FFF2-40B4-BE49-F238E27FC236}">
                <a16:creationId xmlns:a16="http://schemas.microsoft.com/office/drawing/2014/main" id="{CB955564-4DF7-5623-3128-8EBDF705248A}"/>
              </a:ext>
            </a:extLst>
          </p:cNvPr>
          <p:cNvCxnSpPr>
            <a:cxnSpLocks/>
          </p:cNvCxnSpPr>
          <p:nvPr/>
        </p:nvCxnSpPr>
        <p:spPr>
          <a:xfrm>
            <a:off x="241276" y="1134499"/>
            <a:ext cx="894928" cy="638317"/>
          </a:xfrm>
          <a:prstGeom prst="bentConnector3">
            <a:avLst>
              <a:gd name="adj1" fmla="val 50000"/>
            </a:avLst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9E4F637A-E98E-A641-16FC-572450EBD357}"/>
              </a:ext>
            </a:extLst>
          </p:cNvPr>
          <p:cNvSpPr txBox="1">
            <a:spLocks/>
          </p:cNvSpPr>
          <p:nvPr/>
        </p:nvSpPr>
        <p:spPr>
          <a:xfrm>
            <a:off x="1136204" y="1549107"/>
            <a:ext cx="4978896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700" dirty="0">
                <a:latin typeface="Bebas Neue" panose="020B0606020202050201" pitchFamily="34" charset="0"/>
              </a:rPr>
              <a:t>Combinação de bin + caixa solta</a:t>
            </a:r>
          </a:p>
          <a:p>
            <a:pPr marL="0" indent="0">
              <a:buFont typeface="Arial" pitchFamily="34" charset="0"/>
              <a:buNone/>
            </a:pPr>
            <a:r>
              <a:rPr lang="pt-BR" sz="3000" dirty="0">
                <a:highlight>
                  <a:srgbClr val="C0C0C0"/>
                </a:highlight>
                <a:latin typeface="Bebas Neue" panose="020B0606020202050201" pitchFamily="34" charset="0"/>
              </a:rPr>
              <a:t>Movimenta camadas</a:t>
            </a:r>
          </a:p>
          <a:p>
            <a:endParaRPr lang="pt-BR" sz="2700" dirty="0">
              <a:latin typeface="Bebas Neue" panose="020B0606020202050201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pt-BR" sz="2700" dirty="0">
              <a:latin typeface="Bebas Neue" panose="020B0606020202050201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54F3DBF-CC63-14C2-5EC4-DACA85EA6A25}"/>
              </a:ext>
            </a:extLst>
          </p:cNvPr>
          <p:cNvSpPr/>
          <p:nvPr/>
        </p:nvSpPr>
        <p:spPr>
          <a:xfrm rot="16200000" flipH="1">
            <a:off x="1732795" y="-1322098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3F6EEA2-59FB-C869-0065-03C2A23AA084}"/>
              </a:ext>
            </a:extLst>
          </p:cNvPr>
          <p:cNvSpPr txBox="1">
            <a:spLocks/>
          </p:cNvSpPr>
          <p:nvPr/>
        </p:nvSpPr>
        <p:spPr>
          <a:xfrm>
            <a:off x="548379" y="31065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HEURÍSTICA GULOSA</a:t>
            </a:r>
          </a:p>
        </p:txBody>
      </p:sp>
    </p:spTree>
    <p:extLst>
      <p:ext uri="{BB962C8B-B14F-4D97-AF65-F5344CB8AC3E}">
        <p14:creationId xmlns:p14="http://schemas.microsoft.com/office/powerpoint/2010/main" val="35075250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C:\Users\Gustavo\Dropbox\My PC (DESKTOP-GIJC891)\Desktop\TCC\Img PPT\Guloso\Movimenta Camada\Movimenta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347822"/>
            <a:ext cx="8048625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: Angulado 1">
            <a:extLst>
              <a:ext uri="{FF2B5EF4-FFF2-40B4-BE49-F238E27FC236}">
                <a16:creationId xmlns:a16="http://schemas.microsoft.com/office/drawing/2014/main" id="{FD356F34-3179-C700-E42D-0B2FAE98C941}"/>
              </a:ext>
            </a:extLst>
          </p:cNvPr>
          <p:cNvCxnSpPr>
            <a:cxnSpLocks/>
          </p:cNvCxnSpPr>
          <p:nvPr/>
        </p:nvCxnSpPr>
        <p:spPr>
          <a:xfrm>
            <a:off x="241276" y="1134499"/>
            <a:ext cx="894928" cy="638317"/>
          </a:xfrm>
          <a:prstGeom prst="bentConnector3">
            <a:avLst>
              <a:gd name="adj1" fmla="val 50000"/>
            </a:avLst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CB82F4-8436-395C-B7D1-1AF54599C9F7}"/>
              </a:ext>
            </a:extLst>
          </p:cNvPr>
          <p:cNvSpPr txBox="1">
            <a:spLocks/>
          </p:cNvSpPr>
          <p:nvPr/>
        </p:nvSpPr>
        <p:spPr>
          <a:xfrm>
            <a:off x="1136204" y="1549107"/>
            <a:ext cx="4978896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700" dirty="0">
                <a:latin typeface="Bebas Neue" panose="020B0606020202050201" pitchFamily="34" charset="0"/>
              </a:rPr>
              <a:t>Combinação de bin + caixa solta</a:t>
            </a:r>
          </a:p>
          <a:p>
            <a:pPr marL="0" indent="0">
              <a:buFont typeface="Arial" pitchFamily="34" charset="0"/>
              <a:buNone/>
            </a:pPr>
            <a:r>
              <a:rPr lang="pt-BR" sz="3000" dirty="0">
                <a:highlight>
                  <a:srgbClr val="C0C0C0"/>
                </a:highlight>
                <a:latin typeface="Bebas Neue" panose="020B0606020202050201" pitchFamily="34" charset="0"/>
              </a:rPr>
              <a:t>Movimenta camadas</a:t>
            </a:r>
          </a:p>
          <a:p>
            <a:endParaRPr lang="pt-BR" sz="2700" dirty="0">
              <a:latin typeface="Bebas Neue" panose="020B0606020202050201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pt-BR" sz="2700" dirty="0">
              <a:latin typeface="Bebas Neue" panose="020B0606020202050201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548FBF2-350E-4849-906E-8A8287951BA8}"/>
              </a:ext>
            </a:extLst>
          </p:cNvPr>
          <p:cNvSpPr/>
          <p:nvPr/>
        </p:nvSpPr>
        <p:spPr>
          <a:xfrm rot="16200000" flipH="1">
            <a:off x="1732795" y="-1322098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FA20C39-CEAF-1AB0-D211-9076BE78AC7D}"/>
              </a:ext>
            </a:extLst>
          </p:cNvPr>
          <p:cNvSpPr txBox="1">
            <a:spLocks/>
          </p:cNvSpPr>
          <p:nvPr/>
        </p:nvSpPr>
        <p:spPr>
          <a:xfrm>
            <a:off x="548379" y="31065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HEURÍSTICA GULOSA</a:t>
            </a:r>
          </a:p>
        </p:txBody>
      </p:sp>
    </p:spTree>
    <p:extLst>
      <p:ext uri="{BB962C8B-B14F-4D97-AF65-F5344CB8AC3E}">
        <p14:creationId xmlns:p14="http://schemas.microsoft.com/office/powerpoint/2010/main" val="89006064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C:\Users\Gustavo\Dropbox\My PC (DESKTOP-GIJC891)\Desktop\TCC\Img PPT\Guloso\Movimenta Camada\Moviment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15" y="2356275"/>
            <a:ext cx="8048625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: Angulado 1">
            <a:extLst>
              <a:ext uri="{FF2B5EF4-FFF2-40B4-BE49-F238E27FC236}">
                <a16:creationId xmlns:a16="http://schemas.microsoft.com/office/drawing/2014/main" id="{D8F14346-4487-90FE-7806-626304ECF022}"/>
              </a:ext>
            </a:extLst>
          </p:cNvPr>
          <p:cNvCxnSpPr>
            <a:cxnSpLocks/>
          </p:cNvCxnSpPr>
          <p:nvPr/>
        </p:nvCxnSpPr>
        <p:spPr>
          <a:xfrm>
            <a:off x="241276" y="1134499"/>
            <a:ext cx="894928" cy="638317"/>
          </a:xfrm>
          <a:prstGeom prst="bentConnector3">
            <a:avLst>
              <a:gd name="adj1" fmla="val 50000"/>
            </a:avLst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FB8A5E2-B528-E1FD-4188-C6EA15738677}"/>
              </a:ext>
            </a:extLst>
          </p:cNvPr>
          <p:cNvSpPr txBox="1">
            <a:spLocks/>
          </p:cNvSpPr>
          <p:nvPr/>
        </p:nvSpPr>
        <p:spPr>
          <a:xfrm>
            <a:off x="1136204" y="1549107"/>
            <a:ext cx="4978896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700" dirty="0">
                <a:latin typeface="Bebas Neue" panose="020B0606020202050201" pitchFamily="34" charset="0"/>
              </a:rPr>
              <a:t>Combinação de bin + caixa solta</a:t>
            </a:r>
          </a:p>
          <a:p>
            <a:pPr marL="0" indent="0">
              <a:buFont typeface="Arial" pitchFamily="34" charset="0"/>
              <a:buNone/>
            </a:pPr>
            <a:r>
              <a:rPr lang="pt-BR" sz="3000" dirty="0">
                <a:highlight>
                  <a:srgbClr val="C0C0C0"/>
                </a:highlight>
                <a:latin typeface="Bebas Neue" panose="020B0606020202050201" pitchFamily="34" charset="0"/>
              </a:rPr>
              <a:t>Movimenta camadas</a:t>
            </a:r>
          </a:p>
          <a:p>
            <a:endParaRPr lang="pt-BR" sz="2700" dirty="0">
              <a:latin typeface="Bebas Neue" panose="020B0606020202050201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pt-BR" sz="2700" dirty="0">
              <a:latin typeface="Bebas Neue" panose="020B0606020202050201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B774AB1-06E7-E773-077B-8F82913836E3}"/>
              </a:ext>
            </a:extLst>
          </p:cNvPr>
          <p:cNvSpPr/>
          <p:nvPr/>
        </p:nvSpPr>
        <p:spPr>
          <a:xfrm rot="16200000" flipH="1">
            <a:off x="1732795" y="-1322098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88F8E3A9-CDC9-87F0-EFEB-DC6AFAB44160}"/>
              </a:ext>
            </a:extLst>
          </p:cNvPr>
          <p:cNvSpPr txBox="1">
            <a:spLocks/>
          </p:cNvSpPr>
          <p:nvPr/>
        </p:nvSpPr>
        <p:spPr>
          <a:xfrm>
            <a:off x="548379" y="31065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HEURÍSTICA GULOSA</a:t>
            </a:r>
          </a:p>
        </p:txBody>
      </p:sp>
    </p:spTree>
    <p:extLst>
      <p:ext uri="{BB962C8B-B14F-4D97-AF65-F5344CB8AC3E}">
        <p14:creationId xmlns:p14="http://schemas.microsoft.com/office/powerpoint/2010/main" val="191792826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C:\Users\Gustavo\Dropbox\My PC (DESKTOP-GIJC891)\Desktop\TCC\Img PPT\Guloso\Movimenta Camada\Movimenta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343741"/>
            <a:ext cx="8048625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: Angulado 1">
            <a:extLst>
              <a:ext uri="{FF2B5EF4-FFF2-40B4-BE49-F238E27FC236}">
                <a16:creationId xmlns:a16="http://schemas.microsoft.com/office/drawing/2014/main" id="{6CE779D6-45EE-E630-E520-4183B28E3151}"/>
              </a:ext>
            </a:extLst>
          </p:cNvPr>
          <p:cNvCxnSpPr>
            <a:cxnSpLocks/>
          </p:cNvCxnSpPr>
          <p:nvPr/>
        </p:nvCxnSpPr>
        <p:spPr>
          <a:xfrm>
            <a:off x="241276" y="1134499"/>
            <a:ext cx="894928" cy="638317"/>
          </a:xfrm>
          <a:prstGeom prst="bentConnector3">
            <a:avLst>
              <a:gd name="adj1" fmla="val 50000"/>
            </a:avLst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53D460-8A5E-281E-216E-FB724BAC723F}"/>
              </a:ext>
            </a:extLst>
          </p:cNvPr>
          <p:cNvSpPr txBox="1">
            <a:spLocks/>
          </p:cNvSpPr>
          <p:nvPr/>
        </p:nvSpPr>
        <p:spPr>
          <a:xfrm>
            <a:off x="1136204" y="1549107"/>
            <a:ext cx="4978896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700" dirty="0">
                <a:latin typeface="Bebas Neue" panose="020B0606020202050201" pitchFamily="34" charset="0"/>
              </a:rPr>
              <a:t>Combinação de bin + caixa solta</a:t>
            </a:r>
          </a:p>
          <a:p>
            <a:pPr marL="0" indent="0">
              <a:buFont typeface="Arial" pitchFamily="34" charset="0"/>
              <a:buNone/>
            </a:pPr>
            <a:r>
              <a:rPr lang="pt-BR" sz="3000" dirty="0">
                <a:highlight>
                  <a:srgbClr val="C0C0C0"/>
                </a:highlight>
                <a:latin typeface="Bebas Neue" panose="020B0606020202050201" pitchFamily="34" charset="0"/>
              </a:rPr>
              <a:t>Movimenta camadas</a:t>
            </a:r>
          </a:p>
          <a:p>
            <a:endParaRPr lang="pt-BR" sz="2700" dirty="0">
              <a:latin typeface="Bebas Neue" panose="020B0606020202050201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pt-BR" sz="2700" dirty="0">
              <a:latin typeface="Bebas Neue" panose="020B0606020202050201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770D8DE-3C3C-DBFA-731F-77D252FCB667}"/>
              </a:ext>
            </a:extLst>
          </p:cNvPr>
          <p:cNvSpPr/>
          <p:nvPr/>
        </p:nvSpPr>
        <p:spPr>
          <a:xfrm rot="16200000" flipH="1">
            <a:off x="1732795" y="-1322098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B53FD2C-7F37-79C7-C706-A88774FA1CF0}"/>
              </a:ext>
            </a:extLst>
          </p:cNvPr>
          <p:cNvSpPr txBox="1">
            <a:spLocks/>
          </p:cNvSpPr>
          <p:nvPr/>
        </p:nvSpPr>
        <p:spPr>
          <a:xfrm>
            <a:off x="548379" y="31065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HEURÍSTICA GULOSA</a:t>
            </a:r>
          </a:p>
        </p:txBody>
      </p:sp>
    </p:spTree>
    <p:extLst>
      <p:ext uri="{BB962C8B-B14F-4D97-AF65-F5344CB8AC3E}">
        <p14:creationId xmlns:p14="http://schemas.microsoft.com/office/powerpoint/2010/main" val="333920881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C:\Users\Gustavo\Dropbox\My PC (DESKTOP-GIJC891)\Desktop\TCC\Img PPT\Guloso\Movimenta Camada\Movimenta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939764"/>
            <a:ext cx="5760640" cy="200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: Angulado 1">
            <a:extLst>
              <a:ext uri="{FF2B5EF4-FFF2-40B4-BE49-F238E27FC236}">
                <a16:creationId xmlns:a16="http://schemas.microsoft.com/office/drawing/2014/main" id="{B985A440-67D9-3D0F-3967-04EAF4F51FA4}"/>
              </a:ext>
            </a:extLst>
          </p:cNvPr>
          <p:cNvCxnSpPr>
            <a:cxnSpLocks/>
          </p:cNvCxnSpPr>
          <p:nvPr/>
        </p:nvCxnSpPr>
        <p:spPr>
          <a:xfrm>
            <a:off x="241276" y="1134499"/>
            <a:ext cx="894928" cy="638317"/>
          </a:xfrm>
          <a:prstGeom prst="bentConnector3">
            <a:avLst>
              <a:gd name="adj1" fmla="val 50000"/>
            </a:avLst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40D65B-1BF6-44D5-C77C-FD8FCC9C8751}"/>
              </a:ext>
            </a:extLst>
          </p:cNvPr>
          <p:cNvSpPr txBox="1">
            <a:spLocks/>
          </p:cNvSpPr>
          <p:nvPr/>
        </p:nvSpPr>
        <p:spPr>
          <a:xfrm>
            <a:off x="1136204" y="1549107"/>
            <a:ext cx="4978896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700" dirty="0">
                <a:latin typeface="Bebas Neue" panose="020B0606020202050201" pitchFamily="34" charset="0"/>
              </a:rPr>
              <a:t>Combinação de bin + caixa solta</a:t>
            </a:r>
          </a:p>
          <a:p>
            <a:pPr marL="0" indent="0">
              <a:buFont typeface="Arial" pitchFamily="34" charset="0"/>
              <a:buNone/>
            </a:pPr>
            <a:r>
              <a:rPr lang="pt-BR" sz="3000" dirty="0">
                <a:highlight>
                  <a:srgbClr val="C0C0C0"/>
                </a:highlight>
                <a:latin typeface="Bebas Neue" panose="020B0606020202050201" pitchFamily="34" charset="0"/>
              </a:rPr>
              <a:t>Movimenta camadas</a:t>
            </a:r>
          </a:p>
          <a:p>
            <a:endParaRPr lang="pt-BR" sz="2700" dirty="0">
              <a:latin typeface="Bebas Neue" panose="020B0606020202050201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pt-BR" sz="2700" dirty="0">
              <a:latin typeface="Bebas Neue" panose="020B0606020202050201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10A8BEC-F559-7AA9-426D-B006A9731D21}"/>
              </a:ext>
            </a:extLst>
          </p:cNvPr>
          <p:cNvSpPr/>
          <p:nvPr/>
        </p:nvSpPr>
        <p:spPr>
          <a:xfrm rot="16200000" flipH="1">
            <a:off x="1732795" y="-1322098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4E67F5C6-5CD4-EADB-B46D-9475C5CBD0C3}"/>
              </a:ext>
            </a:extLst>
          </p:cNvPr>
          <p:cNvSpPr txBox="1">
            <a:spLocks/>
          </p:cNvSpPr>
          <p:nvPr/>
        </p:nvSpPr>
        <p:spPr>
          <a:xfrm>
            <a:off x="548379" y="31065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HEURÍSTICA GULOSA</a:t>
            </a: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46C81D9F-6A13-BC6C-08D3-8A7FAEB76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6259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9357"/>
              </p:ext>
            </p:extLst>
          </p:nvPr>
        </p:nvGraphicFramePr>
        <p:xfrm>
          <a:off x="215516" y="1844824"/>
          <a:ext cx="8712968" cy="39769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480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2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61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20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20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120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088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 dirty="0">
                          <a:effectLst/>
                        </a:rPr>
                        <a:t>SKU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 dirty="0" err="1">
                          <a:effectLst/>
                        </a:rPr>
                        <a:t>Qtd</a:t>
                      </a:r>
                      <a:r>
                        <a:rPr lang="pt-BR" sz="2000" b="1" u="none" strike="noStrike" dirty="0">
                          <a:effectLst/>
                        </a:rPr>
                        <a:t> caixas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 dirty="0">
                          <a:effectLst/>
                        </a:rPr>
                        <a:t>Caixas / lastro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 dirty="0">
                          <a:effectLst/>
                        </a:rPr>
                        <a:t>Altura (cm)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 dirty="0">
                          <a:effectLst/>
                        </a:rPr>
                        <a:t>Largura (cm)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 dirty="0">
                          <a:effectLst/>
                        </a:rPr>
                        <a:t>Comprimento (cm)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33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Pizza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35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4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15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40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23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33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Presunto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50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6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24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50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56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33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Picanha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28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8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31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25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32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88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Queijo </a:t>
                      </a:r>
                      <a:r>
                        <a:rPr lang="pt-BR" sz="2000" u="none" strike="noStrike" dirty="0" err="1">
                          <a:effectLst/>
                        </a:rPr>
                        <a:t>Chedar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38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6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24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50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56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33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Chester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40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6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50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36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25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33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Lombo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49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37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19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34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33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Calabresa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24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37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19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34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33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Bacon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33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9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45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34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32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33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Fraldinha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29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31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25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32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Retângulo 2">
            <a:extLst>
              <a:ext uri="{FF2B5EF4-FFF2-40B4-BE49-F238E27FC236}">
                <a16:creationId xmlns:a16="http://schemas.microsoft.com/office/drawing/2014/main" id="{9A00C70A-E419-665F-B55E-8771671CE251}"/>
              </a:ext>
            </a:extLst>
          </p:cNvPr>
          <p:cNvSpPr/>
          <p:nvPr/>
        </p:nvSpPr>
        <p:spPr>
          <a:xfrm rot="16200000" flipH="1">
            <a:off x="2408044" y="-2003377"/>
            <a:ext cx="908041" cy="572412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AF80DE8-6A72-44A9-9701-5A1E4BA843E0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Processamento dos dados</a:t>
            </a:r>
          </a:p>
        </p:txBody>
      </p:sp>
    </p:spTree>
    <p:extLst>
      <p:ext uri="{BB962C8B-B14F-4D97-AF65-F5344CB8AC3E}">
        <p14:creationId xmlns:p14="http://schemas.microsoft.com/office/powerpoint/2010/main" val="347050959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Picture 3" descr="C:\Users\Gustavo\Dropbox\My PC (DESKTOP-GIJC891)\Desktop\TCC\Img PPT\Guloso\Movimenta Camada\Movimenta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348881"/>
            <a:ext cx="8040074" cy="359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: Angulado 1">
            <a:extLst>
              <a:ext uri="{FF2B5EF4-FFF2-40B4-BE49-F238E27FC236}">
                <a16:creationId xmlns:a16="http://schemas.microsoft.com/office/drawing/2014/main" id="{7AA88C49-F718-393D-FE89-6B35E742097D}"/>
              </a:ext>
            </a:extLst>
          </p:cNvPr>
          <p:cNvCxnSpPr>
            <a:cxnSpLocks/>
          </p:cNvCxnSpPr>
          <p:nvPr/>
        </p:nvCxnSpPr>
        <p:spPr>
          <a:xfrm>
            <a:off x="241276" y="1134499"/>
            <a:ext cx="894928" cy="638317"/>
          </a:xfrm>
          <a:prstGeom prst="bentConnector3">
            <a:avLst>
              <a:gd name="adj1" fmla="val 50000"/>
            </a:avLst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FF65074-4D58-8512-A2DB-9C9D78E961F1}"/>
              </a:ext>
            </a:extLst>
          </p:cNvPr>
          <p:cNvSpPr txBox="1">
            <a:spLocks/>
          </p:cNvSpPr>
          <p:nvPr/>
        </p:nvSpPr>
        <p:spPr>
          <a:xfrm>
            <a:off x="1136204" y="1549107"/>
            <a:ext cx="4978896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700" dirty="0">
                <a:latin typeface="Bebas Neue" panose="020B0606020202050201" pitchFamily="34" charset="0"/>
              </a:rPr>
              <a:t>Combinação de bin + caixa solta</a:t>
            </a:r>
          </a:p>
          <a:p>
            <a:pPr marL="0" indent="0">
              <a:buFont typeface="Arial" pitchFamily="34" charset="0"/>
              <a:buNone/>
            </a:pPr>
            <a:r>
              <a:rPr lang="pt-BR" sz="3000" dirty="0">
                <a:highlight>
                  <a:srgbClr val="C0C0C0"/>
                </a:highlight>
                <a:latin typeface="Bebas Neue" panose="020B0606020202050201" pitchFamily="34" charset="0"/>
              </a:rPr>
              <a:t>Movimenta camadas</a:t>
            </a:r>
          </a:p>
          <a:p>
            <a:endParaRPr lang="pt-BR" sz="2700" dirty="0">
              <a:latin typeface="Bebas Neue" panose="020B0606020202050201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pt-BR" sz="2700" dirty="0">
              <a:latin typeface="Bebas Neue" panose="020B0606020202050201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1EBDD6C-5B1B-D3E7-8992-BD21FC3672B9}"/>
              </a:ext>
            </a:extLst>
          </p:cNvPr>
          <p:cNvSpPr/>
          <p:nvPr/>
        </p:nvSpPr>
        <p:spPr>
          <a:xfrm rot="16200000" flipH="1">
            <a:off x="1732795" y="-1322098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98FFBAE-3A45-1C77-5F28-BC509A243CA5}"/>
              </a:ext>
            </a:extLst>
          </p:cNvPr>
          <p:cNvSpPr txBox="1">
            <a:spLocks/>
          </p:cNvSpPr>
          <p:nvPr/>
        </p:nvSpPr>
        <p:spPr>
          <a:xfrm>
            <a:off x="548379" y="31065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HEURÍSTICA GULOSA</a:t>
            </a: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A46C997-3ACD-C2B0-9ED1-8678A1F84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145259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C:\Users\Gustavo\Dropbox\My PC (DESKTOP-GIJC891)\Desktop\TCC\Img PPT\Guloso\Movimenta Camada\Movimenta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351905"/>
            <a:ext cx="8048625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: Angulado 1">
            <a:extLst>
              <a:ext uri="{FF2B5EF4-FFF2-40B4-BE49-F238E27FC236}">
                <a16:creationId xmlns:a16="http://schemas.microsoft.com/office/drawing/2014/main" id="{E85E606F-4356-ABCA-0AF3-33801308FBF7}"/>
              </a:ext>
            </a:extLst>
          </p:cNvPr>
          <p:cNvCxnSpPr>
            <a:cxnSpLocks/>
          </p:cNvCxnSpPr>
          <p:nvPr/>
        </p:nvCxnSpPr>
        <p:spPr>
          <a:xfrm>
            <a:off x="241276" y="1134499"/>
            <a:ext cx="894928" cy="638317"/>
          </a:xfrm>
          <a:prstGeom prst="bentConnector3">
            <a:avLst>
              <a:gd name="adj1" fmla="val 50000"/>
            </a:avLst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2BFC25-74F4-F210-F597-601B3D45A834}"/>
              </a:ext>
            </a:extLst>
          </p:cNvPr>
          <p:cNvSpPr txBox="1">
            <a:spLocks/>
          </p:cNvSpPr>
          <p:nvPr/>
        </p:nvSpPr>
        <p:spPr>
          <a:xfrm>
            <a:off x="1136204" y="1549107"/>
            <a:ext cx="4978896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700" dirty="0">
                <a:latin typeface="Bebas Neue" panose="020B0606020202050201" pitchFamily="34" charset="0"/>
              </a:rPr>
              <a:t>Combinação de bin + caixa solta</a:t>
            </a:r>
          </a:p>
          <a:p>
            <a:pPr marL="0" indent="0">
              <a:buFont typeface="Arial" pitchFamily="34" charset="0"/>
              <a:buNone/>
            </a:pPr>
            <a:r>
              <a:rPr lang="pt-BR" sz="3000" dirty="0">
                <a:highlight>
                  <a:srgbClr val="C0C0C0"/>
                </a:highlight>
                <a:latin typeface="Bebas Neue" panose="020B0606020202050201" pitchFamily="34" charset="0"/>
              </a:rPr>
              <a:t>Movimenta camadas</a:t>
            </a:r>
          </a:p>
          <a:p>
            <a:endParaRPr lang="pt-BR" sz="2700" dirty="0">
              <a:latin typeface="Bebas Neue" panose="020B0606020202050201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pt-BR" sz="2700" dirty="0">
              <a:latin typeface="Bebas Neue" panose="020B0606020202050201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FE67B67-02BA-EE6B-F3DD-9AE71592CFA5}"/>
              </a:ext>
            </a:extLst>
          </p:cNvPr>
          <p:cNvSpPr/>
          <p:nvPr/>
        </p:nvSpPr>
        <p:spPr>
          <a:xfrm rot="16200000" flipH="1">
            <a:off x="1732795" y="-1322098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1ABDB69-C9F0-7C91-18F0-338B99BFDCEC}"/>
              </a:ext>
            </a:extLst>
          </p:cNvPr>
          <p:cNvSpPr txBox="1">
            <a:spLocks/>
          </p:cNvSpPr>
          <p:nvPr/>
        </p:nvSpPr>
        <p:spPr>
          <a:xfrm>
            <a:off x="548379" y="31065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HEURÍSTICA GULOSA</a:t>
            </a: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EEF030B7-8270-D22F-274B-AE3CBEEEF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489522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C:\Users\Gustavo\Dropbox\My PC (DESKTOP-GIJC891)\Desktop\TCC\Img PPT\Guloso\Movimenta Camada\Movimenta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351905"/>
            <a:ext cx="8048625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: Angulado 1">
            <a:extLst>
              <a:ext uri="{FF2B5EF4-FFF2-40B4-BE49-F238E27FC236}">
                <a16:creationId xmlns:a16="http://schemas.microsoft.com/office/drawing/2014/main" id="{AE1676E0-88BE-63F1-FE15-00242BA07132}"/>
              </a:ext>
            </a:extLst>
          </p:cNvPr>
          <p:cNvCxnSpPr>
            <a:cxnSpLocks/>
          </p:cNvCxnSpPr>
          <p:nvPr/>
        </p:nvCxnSpPr>
        <p:spPr>
          <a:xfrm>
            <a:off x="241276" y="1134499"/>
            <a:ext cx="894928" cy="638317"/>
          </a:xfrm>
          <a:prstGeom prst="bentConnector3">
            <a:avLst>
              <a:gd name="adj1" fmla="val 50000"/>
            </a:avLst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819858-2D04-62E7-1953-6853CB88E380}"/>
              </a:ext>
            </a:extLst>
          </p:cNvPr>
          <p:cNvSpPr txBox="1">
            <a:spLocks/>
          </p:cNvSpPr>
          <p:nvPr/>
        </p:nvSpPr>
        <p:spPr>
          <a:xfrm>
            <a:off x="1136204" y="1549107"/>
            <a:ext cx="4978896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700" dirty="0">
                <a:latin typeface="Bebas Neue" panose="020B0606020202050201" pitchFamily="34" charset="0"/>
              </a:rPr>
              <a:t>Combinação de bin + caixa solta</a:t>
            </a:r>
          </a:p>
          <a:p>
            <a:pPr marL="0" indent="0">
              <a:buFont typeface="Arial" pitchFamily="34" charset="0"/>
              <a:buNone/>
            </a:pPr>
            <a:r>
              <a:rPr lang="pt-BR" sz="3000" dirty="0">
                <a:highlight>
                  <a:srgbClr val="C0C0C0"/>
                </a:highlight>
                <a:latin typeface="Bebas Neue" panose="020B0606020202050201" pitchFamily="34" charset="0"/>
              </a:rPr>
              <a:t>Movimenta camadas</a:t>
            </a:r>
          </a:p>
          <a:p>
            <a:endParaRPr lang="pt-BR" sz="2700" dirty="0">
              <a:latin typeface="Bebas Neue" panose="020B0606020202050201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pt-BR" sz="2700" dirty="0">
              <a:latin typeface="Bebas Neue" panose="020B0606020202050201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922438D-682A-5BF5-020E-E99EB9FEE06C}"/>
              </a:ext>
            </a:extLst>
          </p:cNvPr>
          <p:cNvSpPr/>
          <p:nvPr/>
        </p:nvSpPr>
        <p:spPr>
          <a:xfrm rot="16200000" flipH="1">
            <a:off x="1732795" y="-1322098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B5606A5-29B6-AAAE-F71A-879F9A5E4FA9}"/>
              </a:ext>
            </a:extLst>
          </p:cNvPr>
          <p:cNvSpPr txBox="1">
            <a:spLocks/>
          </p:cNvSpPr>
          <p:nvPr/>
        </p:nvSpPr>
        <p:spPr>
          <a:xfrm>
            <a:off x="548379" y="31065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HEURÍSTICA GULOSA</a:t>
            </a: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8E78A498-B799-F24E-1A7E-72D79B332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752003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C:\Users\Gustavo\Dropbox\My PC (DESKTOP-GIJC891)\Desktop\TCC\Img PPT\Guloso\Movimenta Camada\Movimenta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343741"/>
            <a:ext cx="8048626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: Angulado 1">
            <a:extLst>
              <a:ext uri="{FF2B5EF4-FFF2-40B4-BE49-F238E27FC236}">
                <a16:creationId xmlns:a16="http://schemas.microsoft.com/office/drawing/2014/main" id="{EBCF6D7A-3090-E10F-9B49-C14B83130734}"/>
              </a:ext>
            </a:extLst>
          </p:cNvPr>
          <p:cNvCxnSpPr>
            <a:cxnSpLocks/>
          </p:cNvCxnSpPr>
          <p:nvPr/>
        </p:nvCxnSpPr>
        <p:spPr>
          <a:xfrm>
            <a:off x="241276" y="1134499"/>
            <a:ext cx="894928" cy="638317"/>
          </a:xfrm>
          <a:prstGeom prst="bentConnector3">
            <a:avLst>
              <a:gd name="adj1" fmla="val 50000"/>
            </a:avLst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FD3B888-8A5B-D4C6-F880-60BC44A64CA4}"/>
              </a:ext>
            </a:extLst>
          </p:cNvPr>
          <p:cNvSpPr txBox="1">
            <a:spLocks/>
          </p:cNvSpPr>
          <p:nvPr/>
        </p:nvSpPr>
        <p:spPr>
          <a:xfrm>
            <a:off x="1136204" y="1549107"/>
            <a:ext cx="4978896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700" dirty="0">
                <a:latin typeface="Bebas Neue" panose="020B0606020202050201" pitchFamily="34" charset="0"/>
              </a:rPr>
              <a:t>Combinação de bin + caixa solta</a:t>
            </a:r>
          </a:p>
          <a:p>
            <a:pPr marL="0" indent="0">
              <a:buFont typeface="Arial" pitchFamily="34" charset="0"/>
              <a:buNone/>
            </a:pPr>
            <a:r>
              <a:rPr lang="pt-BR" sz="3000" dirty="0">
                <a:highlight>
                  <a:srgbClr val="C0C0C0"/>
                </a:highlight>
                <a:latin typeface="Bebas Neue" panose="020B0606020202050201" pitchFamily="34" charset="0"/>
              </a:rPr>
              <a:t>Movimenta camadas</a:t>
            </a:r>
          </a:p>
          <a:p>
            <a:endParaRPr lang="pt-BR" sz="2700" dirty="0">
              <a:latin typeface="Bebas Neue" panose="020B0606020202050201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pt-BR" sz="2700" dirty="0">
              <a:latin typeface="Bebas Neue" panose="020B0606020202050201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B0A45CF-7681-7690-9E09-AA24E54B1904}"/>
              </a:ext>
            </a:extLst>
          </p:cNvPr>
          <p:cNvSpPr/>
          <p:nvPr/>
        </p:nvSpPr>
        <p:spPr>
          <a:xfrm rot="16200000" flipH="1">
            <a:off x="1732795" y="-1322098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C61250E9-2470-65A9-DDA9-306E7909D375}"/>
              </a:ext>
            </a:extLst>
          </p:cNvPr>
          <p:cNvSpPr txBox="1">
            <a:spLocks/>
          </p:cNvSpPr>
          <p:nvPr/>
        </p:nvSpPr>
        <p:spPr>
          <a:xfrm>
            <a:off x="548379" y="31065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HEURÍSTICA GULOSA</a:t>
            </a: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874B2B9E-7193-EF81-A9F7-C2E1641F8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65238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C:\Users\Gustavo\Dropbox\My PC (DESKTOP-GIJC891)\Desktop\TCC\Img PPT\Guloso\Movimenta Camada\Movimenta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933055"/>
            <a:ext cx="578167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: Angulado 1">
            <a:extLst>
              <a:ext uri="{FF2B5EF4-FFF2-40B4-BE49-F238E27FC236}">
                <a16:creationId xmlns:a16="http://schemas.microsoft.com/office/drawing/2014/main" id="{DA79D087-0317-CDE9-494F-5F76F02F9D27}"/>
              </a:ext>
            </a:extLst>
          </p:cNvPr>
          <p:cNvCxnSpPr>
            <a:cxnSpLocks/>
          </p:cNvCxnSpPr>
          <p:nvPr/>
        </p:nvCxnSpPr>
        <p:spPr>
          <a:xfrm>
            <a:off x="241276" y="1134499"/>
            <a:ext cx="894928" cy="638317"/>
          </a:xfrm>
          <a:prstGeom prst="bentConnector3">
            <a:avLst>
              <a:gd name="adj1" fmla="val 50000"/>
            </a:avLst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F38C9E-089B-8BC7-ED8B-C7D0040933A1}"/>
              </a:ext>
            </a:extLst>
          </p:cNvPr>
          <p:cNvSpPr txBox="1">
            <a:spLocks/>
          </p:cNvSpPr>
          <p:nvPr/>
        </p:nvSpPr>
        <p:spPr>
          <a:xfrm>
            <a:off x="1136204" y="1549107"/>
            <a:ext cx="4978896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700" dirty="0">
                <a:latin typeface="Bebas Neue" panose="020B0606020202050201" pitchFamily="34" charset="0"/>
              </a:rPr>
              <a:t>Combinação de bin + caixa solta</a:t>
            </a:r>
          </a:p>
          <a:p>
            <a:pPr marL="0" indent="0">
              <a:buFont typeface="Arial" pitchFamily="34" charset="0"/>
              <a:buNone/>
            </a:pPr>
            <a:r>
              <a:rPr lang="pt-BR" sz="3000" dirty="0">
                <a:highlight>
                  <a:srgbClr val="C0C0C0"/>
                </a:highlight>
                <a:latin typeface="Bebas Neue" panose="020B0606020202050201" pitchFamily="34" charset="0"/>
              </a:rPr>
              <a:t>Movimenta camadas</a:t>
            </a:r>
          </a:p>
          <a:p>
            <a:endParaRPr lang="pt-BR" sz="2700" dirty="0">
              <a:latin typeface="Bebas Neue" panose="020B0606020202050201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pt-BR" sz="2700" dirty="0">
              <a:latin typeface="Bebas Neue" panose="020B0606020202050201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579F551-3D11-ECF5-8FB5-C264018FC1EC}"/>
              </a:ext>
            </a:extLst>
          </p:cNvPr>
          <p:cNvSpPr/>
          <p:nvPr/>
        </p:nvSpPr>
        <p:spPr>
          <a:xfrm rot="16200000" flipH="1">
            <a:off x="1732795" y="-1322098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5A83FC7E-BA11-D4C8-A63A-D7BE4661A46E}"/>
              </a:ext>
            </a:extLst>
          </p:cNvPr>
          <p:cNvSpPr txBox="1">
            <a:spLocks/>
          </p:cNvSpPr>
          <p:nvPr/>
        </p:nvSpPr>
        <p:spPr>
          <a:xfrm>
            <a:off x="548379" y="31065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HEURÍSTICA GULOSA</a:t>
            </a: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51291144-24AB-02F8-9A96-28B725C88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293338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C:\Users\Gustavo\Dropbox\My PC (DESKTOP-GIJC891)\Desktop\TCC\Img PPT\Guloso\Movimenta Camada\Movimenta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2439191"/>
            <a:ext cx="8064897" cy="3503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: Angulado 1">
            <a:extLst>
              <a:ext uri="{FF2B5EF4-FFF2-40B4-BE49-F238E27FC236}">
                <a16:creationId xmlns:a16="http://schemas.microsoft.com/office/drawing/2014/main" id="{EDC6B89E-570F-4F49-60F7-79D113D64D22}"/>
              </a:ext>
            </a:extLst>
          </p:cNvPr>
          <p:cNvCxnSpPr>
            <a:cxnSpLocks/>
          </p:cNvCxnSpPr>
          <p:nvPr/>
        </p:nvCxnSpPr>
        <p:spPr>
          <a:xfrm>
            <a:off x="241276" y="1134499"/>
            <a:ext cx="894928" cy="638317"/>
          </a:xfrm>
          <a:prstGeom prst="bentConnector3">
            <a:avLst>
              <a:gd name="adj1" fmla="val 50000"/>
            </a:avLst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2C6359-32D8-774B-DB74-99E89CC52166}"/>
              </a:ext>
            </a:extLst>
          </p:cNvPr>
          <p:cNvSpPr txBox="1">
            <a:spLocks/>
          </p:cNvSpPr>
          <p:nvPr/>
        </p:nvSpPr>
        <p:spPr>
          <a:xfrm>
            <a:off x="1136204" y="1549107"/>
            <a:ext cx="4978896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700" dirty="0">
                <a:latin typeface="Bebas Neue" panose="020B0606020202050201" pitchFamily="34" charset="0"/>
              </a:rPr>
              <a:t>Combinação de bin + caixa solta</a:t>
            </a:r>
          </a:p>
          <a:p>
            <a:pPr marL="0" indent="0">
              <a:buFont typeface="Arial" pitchFamily="34" charset="0"/>
              <a:buNone/>
            </a:pPr>
            <a:r>
              <a:rPr lang="pt-BR" sz="3000" dirty="0">
                <a:highlight>
                  <a:srgbClr val="C0C0C0"/>
                </a:highlight>
                <a:latin typeface="Bebas Neue" panose="020B0606020202050201" pitchFamily="34" charset="0"/>
              </a:rPr>
              <a:t>Movimenta camadas</a:t>
            </a:r>
          </a:p>
          <a:p>
            <a:endParaRPr lang="pt-BR" sz="2700" dirty="0">
              <a:latin typeface="Bebas Neue" panose="020B0606020202050201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pt-BR" sz="2700" dirty="0">
              <a:latin typeface="Bebas Neue" panose="020B0606020202050201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94AE771-E7D3-0F70-DE97-F7BA76E2224C}"/>
              </a:ext>
            </a:extLst>
          </p:cNvPr>
          <p:cNvSpPr/>
          <p:nvPr/>
        </p:nvSpPr>
        <p:spPr>
          <a:xfrm rot="16200000" flipH="1">
            <a:off x="1732795" y="-1322098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0D3B2B4-2B9D-FBE7-8494-59445E11DD3A}"/>
              </a:ext>
            </a:extLst>
          </p:cNvPr>
          <p:cNvSpPr txBox="1">
            <a:spLocks/>
          </p:cNvSpPr>
          <p:nvPr/>
        </p:nvSpPr>
        <p:spPr>
          <a:xfrm>
            <a:off x="548379" y="31065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HEURÍSTICA GULOSA</a:t>
            </a: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CB730E31-2E6E-A207-1977-BEB050848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541292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C:\Users\Gustavo\Dropbox\My PC (DESKTOP-GIJC891)\Desktop\TCC\Img PPT\Guloso\Movimenta Camada\Movimenta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2439228"/>
            <a:ext cx="8064897" cy="350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: Angulado 1">
            <a:extLst>
              <a:ext uri="{FF2B5EF4-FFF2-40B4-BE49-F238E27FC236}">
                <a16:creationId xmlns:a16="http://schemas.microsoft.com/office/drawing/2014/main" id="{446B9244-E1C3-82DA-C730-520CD26D143F}"/>
              </a:ext>
            </a:extLst>
          </p:cNvPr>
          <p:cNvCxnSpPr>
            <a:cxnSpLocks/>
          </p:cNvCxnSpPr>
          <p:nvPr/>
        </p:nvCxnSpPr>
        <p:spPr>
          <a:xfrm>
            <a:off x="241276" y="1134499"/>
            <a:ext cx="894928" cy="638317"/>
          </a:xfrm>
          <a:prstGeom prst="bentConnector3">
            <a:avLst>
              <a:gd name="adj1" fmla="val 50000"/>
            </a:avLst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02A3D1-1E72-CABB-664D-E7C94582E86F}"/>
              </a:ext>
            </a:extLst>
          </p:cNvPr>
          <p:cNvSpPr txBox="1">
            <a:spLocks/>
          </p:cNvSpPr>
          <p:nvPr/>
        </p:nvSpPr>
        <p:spPr>
          <a:xfrm>
            <a:off x="1136204" y="1549107"/>
            <a:ext cx="4978896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700" dirty="0">
                <a:latin typeface="Bebas Neue" panose="020B0606020202050201" pitchFamily="34" charset="0"/>
              </a:rPr>
              <a:t>Combinação de bin + caixa solta</a:t>
            </a:r>
          </a:p>
          <a:p>
            <a:pPr marL="0" indent="0">
              <a:buFont typeface="Arial" pitchFamily="34" charset="0"/>
              <a:buNone/>
            </a:pPr>
            <a:r>
              <a:rPr lang="pt-BR" sz="3000" dirty="0">
                <a:highlight>
                  <a:srgbClr val="C0C0C0"/>
                </a:highlight>
                <a:latin typeface="Bebas Neue" panose="020B0606020202050201" pitchFamily="34" charset="0"/>
              </a:rPr>
              <a:t>Movimenta camadas</a:t>
            </a:r>
          </a:p>
          <a:p>
            <a:endParaRPr lang="pt-BR" sz="2700" dirty="0">
              <a:latin typeface="Bebas Neue" panose="020B0606020202050201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pt-BR" sz="2700" dirty="0">
              <a:latin typeface="Bebas Neue" panose="020B0606020202050201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77BA569-8CBE-5B79-7660-82B88B3ABF9C}"/>
              </a:ext>
            </a:extLst>
          </p:cNvPr>
          <p:cNvSpPr/>
          <p:nvPr/>
        </p:nvSpPr>
        <p:spPr>
          <a:xfrm rot="16200000" flipH="1">
            <a:off x="1732795" y="-1322098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D2F37BC-DBB6-E384-D88D-94A41509D14B}"/>
              </a:ext>
            </a:extLst>
          </p:cNvPr>
          <p:cNvSpPr txBox="1">
            <a:spLocks/>
          </p:cNvSpPr>
          <p:nvPr/>
        </p:nvSpPr>
        <p:spPr>
          <a:xfrm>
            <a:off x="548379" y="31065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HEURÍSTICA GULOSA</a:t>
            </a: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6A812F81-E493-B3D6-FE2B-CDFAE5154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236926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4" name="Picture 4" descr="C:\Users\Gustavo\Dropbox\My PC (DESKTOP-GIJC891)\Desktop\TCC\Img PPT\Guloso\Movimenta Camada\Movimenta12.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39227"/>
            <a:ext cx="8097468" cy="350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: Angulado 1">
            <a:extLst>
              <a:ext uri="{FF2B5EF4-FFF2-40B4-BE49-F238E27FC236}">
                <a16:creationId xmlns:a16="http://schemas.microsoft.com/office/drawing/2014/main" id="{C46F673F-F57C-AB36-9555-AF1C6D2AFF01}"/>
              </a:ext>
            </a:extLst>
          </p:cNvPr>
          <p:cNvCxnSpPr>
            <a:cxnSpLocks/>
          </p:cNvCxnSpPr>
          <p:nvPr/>
        </p:nvCxnSpPr>
        <p:spPr>
          <a:xfrm>
            <a:off x="241276" y="1134499"/>
            <a:ext cx="894928" cy="638317"/>
          </a:xfrm>
          <a:prstGeom prst="bentConnector3">
            <a:avLst>
              <a:gd name="adj1" fmla="val 50000"/>
            </a:avLst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12E145E-1349-76ED-8920-C107730EC5E0}"/>
              </a:ext>
            </a:extLst>
          </p:cNvPr>
          <p:cNvSpPr txBox="1">
            <a:spLocks/>
          </p:cNvSpPr>
          <p:nvPr/>
        </p:nvSpPr>
        <p:spPr>
          <a:xfrm>
            <a:off x="1136204" y="1549107"/>
            <a:ext cx="4978896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700" dirty="0">
                <a:latin typeface="Bebas Neue" panose="020B0606020202050201" pitchFamily="34" charset="0"/>
              </a:rPr>
              <a:t>Combinação de bin + caixa solta</a:t>
            </a:r>
          </a:p>
          <a:p>
            <a:pPr marL="0" indent="0">
              <a:buFont typeface="Arial" pitchFamily="34" charset="0"/>
              <a:buNone/>
            </a:pPr>
            <a:r>
              <a:rPr lang="pt-BR" sz="3000" dirty="0">
                <a:highlight>
                  <a:srgbClr val="C0C0C0"/>
                </a:highlight>
                <a:latin typeface="Bebas Neue" panose="020B0606020202050201" pitchFamily="34" charset="0"/>
              </a:rPr>
              <a:t>Movimenta camadas</a:t>
            </a:r>
          </a:p>
          <a:p>
            <a:endParaRPr lang="pt-BR" sz="2700" dirty="0">
              <a:latin typeface="Bebas Neue" panose="020B0606020202050201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pt-BR" sz="2700" dirty="0">
              <a:latin typeface="Bebas Neue" panose="020B0606020202050201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1FF43DB-9861-2CD4-4C20-E76FF12DB693}"/>
              </a:ext>
            </a:extLst>
          </p:cNvPr>
          <p:cNvSpPr/>
          <p:nvPr/>
        </p:nvSpPr>
        <p:spPr>
          <a:xfrm rot="16200000" flipH="1">
            <a:off x="1732795" y="-1322098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581C71BD-4A27-F691-119E-69209D781D3F}"/>
              </a:ext>
            </a:extLst>
          </p:cNvPr>
          <p:cNvSpPr txBox="1">
            <a:spLocks/>
          </p:cNvSpPr>
          <p:nvPr/>
        </p:nvSpPr>
        <p:spPr>
          <a:xfrm>
            <a:off x="548379" y="31065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HEURÍSTICA GULOSA</a:t>
            </a: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FD1DE9B-18FD-3530-3259-8AC91F09F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915258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C:\Users\Gustavo\Dropbox\My PC (DESKTOP-GIJC891)\Desktop\TCC\Img PPT\Guloso\Movimenta Camada\Movimenta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39227"/>
            <a:ext cx="8064895" cy="350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: Angulado 1">
            <a:extLst>
              <a:ext uri="{FF2B5EF4-FFF2-40B4-BE49-F238E27FC236}">
                <a16:creationId xmlns:a16="http://schemas.microsoft.com/office/drawing/2014/main" id="{922D0E05-D471-DA48-332B-67CB2B3AF64B}"/>
              </a:ext>
            </a:extLst>
          </p:cNvPr>
          <p:cNvCxnSpPr>
            <a:cxnSpLocks/>
          </p:cNvCxnSpPr>
          <p:nvPr/>
        </p:nvCxnSpPr>
        <p:spPr>
          <a:xfrm>
            <a:off x="241276" y="1134499"/>
            <a:ext cx="894928" cy="638317"/>
          </a:xfrm>
          <a:prstGeom prst="bentConnector3">
            <a:avLst>
              <a:gd name="adj1" fmla="val 50000"/>
            </a:avLst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05AD82-28E9-07B9-80B0-ACACD612ADBC}"/>
              </a:ext>
            </a:extLst>
          </p:cNvPr>
          <p:cNvSpPr txBox="1">
            <a:spLocks/>
          </p:cNvSpPr>
          <p:nvPr/>
        </p:nvSpPr>
        <p:spPr>
          <a:xfrm>
            <a:off x="1136204" y="1549107"/>
            <a:ext cx="4978896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700" dirty="0">
                <a:latin typeface="Bebas Neue" panose="020B0606020202050201" pitchFamily="34" charset="0"/>
              </a:rPr>
              <a:t>Combinação de bin + caixa solta</a:t>
            </a:r>
          </a:p>
          <a:p>
            <a:pPr marL="0" indent="0">
              <a:buFont typeface="Arial" pitchFamily="34" charset="0"/>
              <a:buNone/>
            </a:pPr>
            <a:r>
              <a:rPr lang="pt-BR" sz="3000" dirty="0">
                <a:highlight>
                  <a:srgbClr val="C0C0C0"/>
                </a:highlight>
                <a:latin typeface="Bebas Neue" panose="020B0606020202050201" pitchFamily="34" charset="0"/>
              </a:rPr>
              <a:t>Movimenta camadas</a:t>
            </a:r>
          </a:p>
          <a:p>
            <a:endParaRPr lang="pt-BR" sz="2700" dirty="0">
              <a:latin typeface="Bebas Neue" panose="020B0606020202050201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pt-BR" sz="2700" dirty="0">
              <a:latin typeface="Bebas Neue" panose="020B0606020202050201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2FD4048-7C7B-1657-50D1-37C5C9B0A632}"/>
              </a:ext>
            </a:extLst>
          </p:cNvPr>
          <p:cNvSpPr/>
          <p:nvPr/>
        </p:nvSpPr>
        <p:spPr>
          <a:xfrm rot="16200000" flipH="1">
            <a:off x="1732795" y="-1322098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BE48FD1-20F4-4AB6-F75B-FA0290C50E52}"/>
              </a:ext>
            </a:extLst>
          </p:cNvPr>
          <p:cNvSpPr txBox="1">
            <a:spLocks/>
          </p:cNvSpPr>
          <p:nvPr/>
        </p:nvSpPr>
        <p:spPr>
          <a:xfrm>
            <a:off x="548379" y="31065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HEURÍSTICA GULOSA</a:t>
            </a: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4B817B22-5CB6-265B-FF60-FEBCB323E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031225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C:\Users\Gustavo\Dropbox\My PC (DESKTOP-GIJC891)\Desktop\TCC\Img PPT\Guloso\Movimenta Camada\Movimenta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47155"/>
            <a:ext cx="8048625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: Angulado 1">
            <a:extLst>
              <a:ext uri="{FF2B5EF4-FFF2-40B4-BE49-F238E27FC236}">
                <a16:creationId xmlns:a16="http://schemas.microsoft.com/office/drawing/2014/main" id="{FD23973E-3A3D-C29E-51DF-8431E3A2196D}"/>
              </a:ext>
            </a:extLst>
          </p:cNvPr>
          <p:cNvCxnSpPr>
            <a:cxnSpLocks/>
          </p:cNvCxnSpPr>
          <p:nvPr/>
        </p:nvCxnSpPr>
        <p:spPr>
          <a:xfrm>
            <a:off x="241276" y="1134499"/>
            <a:ext cx="894928" cy="638317"/>
          </a:xfrm>
          <a:prstGeom prst="bentConnector3">
            <a:avLst>
              <a:gd name="adj1" fmla="val 50000"/>
            </a:avLst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A33201-8B73-F77B-05C3-B23C7FA97D2B}"/>
              </a:ext>
            </a:extLst>
          </p:cNvPr>
          <p:cNvSpPr txBox="1">
            <a:spLocks/>
          </p:cNvSpPr>
          <p:nvPr/>
        </p:nvSpPr>
        <p:spPr>
          <a:xfrm>
            <a:off x="1136204" y="1549107"/>
            <a:ext cx="4978896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700" dirty="0">
                <a:latin typeface="Bebas Neue" panose="020B0606020202050201" pitchFamily="34" charset="0"/>
              </a:rPr>
              <a:t>Combinação de bin + caixa solta</a:t>
            </a:r>
          </a:p>
          <a:p>
            <a:pPr marL="0" indent="0">
              <a:buFont typeface="Arial" pitchFamily="34" charset="0"/>
              <a:buNone/>
            </a:pPr>
            <a:r>
              <a:rPr lang="pt-BR" sz="3000" dirty="0">
                <a:highlight>
                  <a:srgbClr val="C0C0C0"/>
                </a:highlight>
                <a:latin typeface="Bebas Neue" panose="020B0606020202050201" pitchFamily="34" charset="0"/>
              </a:rPr>
              <a:t>Movimenta camadas</a:t>
            </a:r>
          </a:p>
          <a:p>
            <a:endParaRPr lang="pt-BR" sz="2700" dirty="0">
              <a:latin typeface="Bebas Neue" panose="020B0606020202050201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pt-BR" sz="2700" dirty="0">
              <a:latin typeface="Bebas Neue" panose="020B0606020202050201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0025B63-A348-8FC1-7ABB-82E44582C365}"/>
              </a:ext>
            </a:extLst>
          </p:cNvPr>
          <p:cNvSpPr/>
          <p:nvPr/>
        </p:nvSpPr>
        <p:spPr>
          <a:xfrm rot="16200000" flipH="1">
            <a:off x="1732795" y="-1322098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5A5CD720-223E-6B40-AF3B-020035B0F43D}"/>
              </a:ext>
            </a:extLst>
          </p:cNvPr>
          <p:cNvSpPr txBox="1">
            <a:spLocks/>
          </p:cNvSpPr>
          <p:nvPr/>
        </p:nvSpPr>
        <p:spPr>
          <a:xfrm>
            <a:off x="548379" y="31065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HEURÍSTICA GULOSA</a:t>
            </a: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BAC294ED-7AEA-DA24-E9A4-3EAE491C2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7347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8460"/>
              </p:ext>
            </p:extLst>
          </p:nvPr>
        </p:nvGraphicFramePr>
        <p:xfrm>
          <a:off x="1331641" y="1772816"/>
          <a:ext cx="6480720" cy="42484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54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58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9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9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04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04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6140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 dirty="0">
                          <a:effectLst/>
                        </a:rPr>
                        <a:t>SKU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 dirty="0" err="1">
                          <a:effectLst/>
                        </a:rPr>
                        <a:t>Qtd</a:t>
                      </a:r>
                      <a:r>
                        <a:rPr lang="pt-BR" sz="2000" b="1" u="none" strike="noStrike" dirty="0">
                          <a:effectLst/>
                        </a:rPr>
                        <a:t> caixas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 dirty="0">
                          <a:effectLst/>
                        </a:rPr>
                        <a:t>Caixas / lastro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 dirty="0">
                          <a:effectLst/>
                        </a:rPr>
                        <a:t>Camadas completas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Caixas soltas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Pizza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35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4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8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Presunto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50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6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8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Picanha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28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8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3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140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Queijo </a:t>
                      </a:r>
                      <a:r>
                        <a:rPr lang="pt-BR" sz="2000" u="none" strike="noStrike" dirty="0" err="1">
                          <a:effectLst/>
                        </a:rPr>
                        <a:t>Chedar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38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6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6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Chester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40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6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6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Lombo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49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9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Calabresa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24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4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Bacon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33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9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3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Fraldinha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29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8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7" name="Conector de seta reta 6"/>
          <p:cNvCxnSpPr/>
          <p:nvPr/>
        </p:nvCxnSpPr>
        <p:spPr>
          <a:xfrm>
            <a:off x="4321922" y="2971304"/>
            <a:ext cx="576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4321922" y="2636912"/>
            <a:ext cx="576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4321922" y="3354834"/>
            <a:ext cx="576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>
            <a:off x="4321922" y="3861048"/>
            <a:ext cx="576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>
            <a:off x="4321922" y="4365104"/>
            <a:ext cx="576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>
            <a:off x="4321922" y="4725144"/>
            <a:ext cx="576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>
            <a:off x="4321922" y="5085184"/>
            <a:ext cx="576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>
            <a:off x="4321922" y="5445224"/>
            <a:ext cx="576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>
            <a:off x="4321922" y="5805264"/>
            <a:ext cx="576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Retângulo 5">
            <a:extLst>
              <a:ext uri="{FF2B5EF4-FFF2-40B4-BE49-F238E27FC236}">
                <a16:creationId xmlns:a16="http://schemas.microsoft.com/office/drawing/2014/main" id="{1BAE7333-613A-CA8C-9C3D-71ED5E8FD909}"/>
              </a:ext>
            </a:extLst>
          </p:cNvPr>
          <p:cNvSpPr/>
          <p:nvPr/>
        </p:nvSpPr>
        <p:spPr>
          <a:xfrm rot="16200000" flipH="1">
            <a:off x="2408044" y="-2003377"/>
            <a:ext cx="908041" cy="572412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DA87BF6E-A3BD-8EFA-5E4B-EE1FBFADB62A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Processamento dos dados</a:t>
            </a:r>
          </a:p>
        </p:txBody>
      </p:sp>
    </p:spTree>
    <p:extLst>
      <p:ext uri="{BB962C8B-B14F-4D97-AF65-F5344CB8AC3E}">
        <p14:creationId xmlns:p14="http://schemas.microsoft.com/office/powerpoint/2010/main" val="264114811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C:\Users\Gustavo\Dropbox\My PC (DESKTOP-GIJC891)\Desktop\TCC\Img PPT\Guloso\Movimenta Camada\Movimenta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2439228"/>
            <a:ext cx="8064895" cy="350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: Angulado 1">
            <a:extLst>
              <a:ext uri="{FF2B5EF4-FFF2-40B4-BE49-F238E27FC236}">
                <a16:creationId xmlns:a16="http://schemas.microsoft.com/office/drawing/2014/main" id="{1BB55A41-3A81-4963-05C5-EFE667FA5E82}"/>
              </a:ext>
            </a:extLst>
          </p:cNvPr>
          <p:cNvCxnSpPr>
            <a:cxnSpLocks/>
          </p:cNvCxnSpPr>
          <p:nvPr/>
        </p:nvCxnSpPr>
        <p:spPr>
          <a:xfrm>
            <a:off x="241276" y="1134499"/>
            <a:ext cx="894928" cy="638317"/>
          </a:xfrm>
          <a:prstGeom prst="bentConnector3">
            <a:avLst>
              <a:gd name="adj1" fmla="val 50000"/>
            </a:avLst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7A273E-7970-656F-C487-F80E3FAC08F9}"/>
              </a:ext>
            </a:extLst>
          </p:cNvPr>
          <p:cNvSpPr txBox="1">
            <a:spLocks/>
          </p:cNvSpPr>
          <p:nvPr/>
        </p:nvSpPr>
        <p:spPr>
          <a:xfrm>
            <a:off x="1136204" y="1549107"/>
            <a:ext cx="4978896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700" dirty="0">
                <a:latin typeface="Bebas Neue" panose="020B0606020202050201" pitchFamily="34" charset="0"/>
              </a:rPr>
              <a:t>Combinação de bin + caixa solta</a:t>
            </a:r>
          </a:p>
          <a:p>
            <a:pPr marL="0" indent="0">
              <a:buFont typeface="Arial" pitchFamily="34" charset="0"/>
              <a:buNone/>
            </a:pPr>
            <a:r>
              <a:rPr lang="pt-BR" sz="3000" dirty="0">
                <a:highlight>
                  <a:srgbClr val="C0C0C0"/>
                </a:highlight>
                <a:latin typeface="Bebas Neue" panose="020B0606020202050201" pitchFamily="34" charset="0"/>
              </a:rPr>
              <a:t>Movimenta camadas</a:t>
            </a:r>
          </a:p>
          <a:p>
            <a:endParaRPr lang="pt-BR" sz="2700" dirty="0">
              <a:latin typeface="Bebas Neue" panose="020B0606020202050201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pt-BR" sz="2700" dirty="0">
              <a:latin typeface="Bebas Neue" panose="020B0606020202050201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4D58691-F7CA-F7FB-BBE2-1058AA7937C3}"/>
              </a:ext>
            </a:extLst>
          </p:cNvPr>
          <p:cNvSpPr/>
          <p:nvPr/>
        </p:nvSpPr>
        <p:spPr>
          <a:xfrm rot="16200000" flipH="1">
            <a:off x="1732795" y="-1322098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51B7813D-754C-292F-F3F2-A90300F2D0FE}"/>
              </a:ext>
            </a:extLst>
          </p:cNvPr>
          <p:cNvSpPr txBox="1">
            <a:spLocks/>
          </p:cNvSpPr>
          <p:nvPr/>
        </p:nvSpPr>
        <p:spPr>
          <a:xfrm>
            <a:off x="548379" y="31065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HEURÍSTICA GULOSA</a:t>
            </a: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528B3027-4B96-364B-02F8-83F056DC5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452803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081141" y="2788964"/>
            <a:ext cx="3283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dirty="0">
                <a:latin typeface="Century" panose="02040604050505020304" pitchFamily="18" charset="0"/>
              </a:rPr>
              <a:t>Situação Especial: Mais eficiente alocar camada 2D P</a:t>
            </a:r>
          </a:p>
        </p:txBody>
      </p:sp>
      <p:pic>
        <p:nvPicPr>
          <p:cNvPr id="49155" name="Picture 3" descr="C:\Users\Gustavo\Dropbox\My PC (DESKTOP-GIJC891)\Desktop\TCC\Img PPT\Guloso\Movimenta Camada\Movimenta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708920"/>
            <a:ext cx="48768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41CB2F91-C7B8-0554-D541-80D22C7883DD}"/>
              </a:ext>
            </a:extLst>
          </p:cNvPr>
          <p:cNvCxnSpPr>
            <a:cxnSpLocks/>
          </p:cNvCxnSpPr>
          <p:nvPr/>
        </p:nvCxnSpPr>
        <p:spPr>
          <a:xfrm>
            <a:off x="241276" y="1134499"/>
            <a:ext cx="894928" cy="638317"/>
          </a:xfrm>
          <a:prstGeom prst="bentConnector3">
            <a:avLst>
              <a:gd name="adj1" fmla="val 50000"/>
            </a:avLst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23977C35-BDE6-6834-FEC8-7A986D3093BA}"/>
              </a:ext>
            </a:extLst>
          </p:cNvPr>
          <p:cNvSpPr txBox="1">
            <a:spLocks/>
          </p:cNvSpPr>
          <p:nvPr/>
        </p:nvSpPr>
        <p:spPr>
          <a:xfrm>
            <a:off x="1136204" y="1549107"/>
            <a:ext cx="4978896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700" dirty="0">
                <a:latin typeface="Bebas Neue" panose="020B0606020202050201" pitchFamily="34" charset="0"/>
              </a:rPr>
              <a:t>Combinação de bin + caixa solta</a:t>
            </a:r>
          </a:p>
          <a:p>
            <a:pPr marL="0" indent="0">
              <a:buFont typeface="Arial" pitchFamily="34" charset="0"/>
              <a:buNone/>
            </a:pPr>
            <a:r>
              <a:rPr lang="pt-BR" sz="3000" dirty="0">
                <a:highlight>
                  <a:srgbClr val="C0C0C0"/>
                </a:highlight>
                <a:latin typeface="Bebas Neue" panose="020B0606020202050201" pitchFamily="34" charset="0"/>
              </a:rPr>
              <a:t>Movimenta camadas</a:t>
            </a:r>
          </a:p>
          <a:p>
            <a:endParaRPr lang="pt-BR" sz="2700" dirty="0">
              <a:latin typeface="Bebas Neue" panose="020B0606020202050201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pt-BR" sz="2700" dirty="0">
              <a:latin typeface="Bebas Neue" panose="020B0606020202050201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D73F10F-0C9C-ED78-0CFF-4DDFE9ABE38E}"/>
              </a:ext>
            </a:extLst>
          </p:cNvPr>
          <p:cNvSpPr/>
          <p:nvPr/>
        </p:nvSpPr>
        <p:spPr>
          <a:xfrm rot="16200000" flipH="1">
            <a:off x="1732795" y="-1322098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4A98DF1-C295-53EB-5B90-DAB1312E6760}"/>
              </a:ext>
            </a:extLst>
          </p:cNvPr>
          <p:cNvSpPr txBox="1">
            <a:spLocks/>
          </p:cNvSpPr>
          <p:nvPr/>
        </p:nvSpPr>
        <p:spPr>
          <a:xfrm>
            <a:off x="548379" y="31065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HEURÍSTICA GULOSA</a:t>
            </a:r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56381F00-4A3B-AB52-C846-C97C9159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439924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C:\Users\Gustavo\Dropbox\My PC (DESKTOP-GIJC891)\Desktop\TCC\Img PPT\Guloso\Movimenta Camada\Movimenta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708920"/>
            <a:ext cx="48768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4901B9A2-455D-6376-6CE3-9D5D11B4E31D}"/>
              </a:ext>
            </a:extLst>
          </p:cNvPr>
          <p:cNvCxnSpPr>
            <a:cxnSpLocks/>
          </p:cNvCxnSpPr>
          <p:nvPr/>
        </p:nvCxnSpPr>
        <p:spPr>
          <a:xfrm>
            <a:off x="241276" y="1134499"/>
            <a:ext cx="894928" cy="638317"/>
          </a:xfrm>
          <a:prstGeom prst="bentConnector3">
            <a:avLst>
              <a:gd name="adj1" fmla="val 50000"/>
            </a:avLst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CC459F97-00D2-DCCB-0D49-583B14158F93}"/>
              </a:ext>
            </a:extLst>
          </p:cNvPr>
          <p:cNvSpPr txBox="1">
            <a:spLocks/>
          </p:cNvSpPr>
          <p:nvPr/>
        </p:nvSpPr>
        <p:spPr>
          <a:xfrm>
            <a:off x="1136204" y="1549107"/>
            <a:ext cx="4978896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700" dirty="0">
                <a:latin typeface="Bebas Neue" panose="020B0606020202050201" pitchFamily="34" charset="0"/>
              </a:rPr>
              <a:t>Combinação de bin + caixa solta</a:t>
            </a:r>
          </a:p>
          <a:p>
            <a:pPr marL="0" indent="0">
              <a:buFont typeface="Arial" pitchFamily="34" charset="0"/>
              <a:buNone/>
            </a:pPr>
            <a:r>
              <a:rPr lang="pt-BR" sz="3000" dirty="0">
                <a:highlight>
                  <a:srgbClr val="C0C0C0"/>
                </a:highlight>
                <a:latin typeface="Bebas Neue" panose="020B0606020202050201" pitchFamily="34" charset="0"/>
              </a:rPr>
              <a:t>Movimenta camadas</a:t>
            </a:r>
          </a:p>
          <a:p>
            <a:endParaRPr lang="pt-BR" sz="2700" dirty="0">
              <a:latin typeface="Bebas Neue" panose="020B0606020202050201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pt-BR" sz="2700" dirty="0">
              <a:latin typeface="Bebas Neue" panose="020B0606020202050201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7AF6151-3946-1F97-CD08-CE9333DB16B9}"/>
              </a:ext>
            </a:extLst>
          </p:cNvPr>
          <p:cNvSpPr/>
          <p:nvPr/>
        </p:nvSpPr>
        <p:spPr>
          <a:xfrm rot="16200000" flipH="1">
            <a:off x="1732795" y="-1322098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07834887-C87E-2055-E607-0DD39138BD37}"/>
              </a:ext>
            </a:extLst>
          </p:cNvPr>
          <p:cNvSpPr txBox="1">
            <a:spLocks/>
          </p:cNvSpPr>
          <p:nvPr/>
        </p:nvSpPr>
        <p:spPr>
          <a:xfrm>
            <a:off x="548379" y="31065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HEURÍSTICA GULOSA</a:t>
            </a:r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5BC0AFCE-2527-FE28-DEC7-4103DE36F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A9BDAB1-1DB5-9086-88FE-E14FAE8484B2}"/>
              </a:ext>
            </a:extLst>
          </p:cNvPr>
          <p:cNvSpPr txBox="1"/>
          <p:nvPr/>
        </p:nvSpPr>
        <p:spPr>
          <a:xfrm>
            <a:off x="1081141" y="2708920"/>
            <a:ext cx="3283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dirty="0">
                <a:latin typeface="Century" panose="02040604050505020304" pitchFamily="18" charset="0"/>
              </a:rPr>
              <a:t>Situação Especial: Mais eficiente alocar camada 2D P</a:t>
            </a:r>
          </a:p>
        </p:txBody>
      </p:sp>
    </p:spTree>
    <p:extLst>
      <p:ext uri="{BB962C8B-B14F-4D97-AF65-F5344CB8AC3E}">
        <p14:creationId xmlns:p14="http://schemas.microsoft.com/office/powerpoint/2010/main" val="413348344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C:\Users\Gustavo\Dropbox\My PC (DESKTOP-GIJC891)\Desktop\TCC\Img PPT\Guloso\Movimenta Camada\Movimenta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718212"/>
            <a:ext cx="4881342" cy="320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82672A06-C55F-9734-6104-0F693E88EE73}"/>
              </a:ext>
            </a:extLst>
          </p:cNvPr>
          <p:cNvCxnSpPr>
            <a:cxnSpLocks/>
          </p:cNvCxnSpPr>
          <p:nvPr/>
        </p:nvCxnSpPr>
        <p:spPr>
          <a:xfrm>
            <a:off x="241276" y="1134499"/>
            <a:ext cx="894928" cy="638317"/>
          </a:xfrm>
          <a:prstGeom prst="bentConnector3">
            <a:avLst>
              <a:gd name="adj1" fmla="val 50000"/>
            </a:avLst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7ACAB23C-825E-3E2D-39B2-3EACA6084649}"/>
              </a:ext>
            </a:extLst>
          </p:cNvPr>
          <p:cNvSpPr txBox="1">
            <a:spLocks/>
          </p:cNvSpPr>
          <p:nvPr/>
        </p:nvSpPr>
        <p:spPr>
          <a:xfrm>
            <a:off x="1136204" y="1549107"/>
            <a:ext cx="4978896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700" dirty="0">
                <a:latin typeface="Bebas Neue" panose="020B0606020202050201" pitchFamily="34" charset="0"/>
              </a:rPr>
              <a:t>Combinação de bin + caixa solta</a:t>
            </a:r>
          </a:p>
          <a:p>
            <a:pPr marL="0" indent="0">
              <a:buFont typeface="Arial" pitchFamily="34" charset="0"/>
              <a:buNone/>
            </a:pPr>
            <a:r>
              <a:rPr lang="pt-BR" sz="3000" dirty="0">
                <a:highlight>
                  <a:srgbClr val="C0C0C0"/>
                </a:highlight>
                <a:latin typeface="Bebas Neue" panose="020B0606020202050201" pitchFamily="34" charset="0"/>
              </a:rPr>
              <a:t>Movimenta camadas</a:t>
            </a:r>
          </a:p>
          <a:p>
            <a:endParaRPr lang="pt-BR" sz="2700" dirty="0">
              <a:latin typeface="Bebas Neue" panose="020B0606020202050201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pt-BR" sz="2700" dirty="0">
              <a:latin typeface="Bebas Neue" panose="020B0606020202050201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C612474-5D85-16EE-EB6F-DB78FC1B3468}"/>
              </a:ext>
            </a:extLst>
          </p:cNvPr>
          <p:cNvSpPr/>
          <p:nvPr/>
        </p:nvSpPr>
        <p:spPr>
          <a:xfrm rot="16200000" flipH="1">
            <a:off x="1732795" y="-1322098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6E08C10-149E-1A9D-1F4B-1A1451661284}"/>
              </a:ext>
            </a:extLst>
          </p:cNvPr>
          <p:cNvSpPr txBox="1">
            <a:spLocks/>
          </p:cNvSpPr>
          <p:nvPr/>
        </p:nvSpPr>
        <p:spPr>
          <a:xfrm>
            <a:off x="548379" y="31065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HEURÍSTICA GULOSA</a:t>
            </a:r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CB02C62C-2AB5-7D8E-4052-1272AD6E8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D3A61A8-7E0D-46BE-53DB-D0205A6854D4}"/>
              </a:ext>
            </a:extLst>
          </p:cNvPr>
          <p:cNvSpPr txBox="1"/>
          <p:nvPr/>
        </p:nvSpPr>
        <p:spPr>
          <a:xfrm>
            <a:off x="1081141" y="2718212"/>
            <a:ext cx="3283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dirty="0">
                <a:latin typeface="Century" panose="02040604050505020304" pitchFamily="18" charset="0"/>
              </a:rPr>
              <a:t>Situação Especial: Mais eficiente alocar camada 2D P</a:t>
            </a:r>
          </a:p>
        </p:txBody>
      </p:sp>
    </p:spTree>
    <p:extLst>
      <p:ext uri="{BB962C8B-B14F-4D97-AF65-F5344CB8AC3E}">
        <p14:creationId xmlns:p14="http://schemas.microsoft.com/office/powerpoint/2010/main" val="39116612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C:\Users\Gustavo\Dropbox\My PC (DESKTOP-GIJC891)\Desktop\TCC\Img PPT\Guloso\Movimenta Camada\Movimenta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812" y="3900503"/>
            <a:ext cx="2222376" cy="202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14D9F4DD-3341-E030-2D88-9A2E6C0582AB}"/>
              </a:ext>
            </a:extLst>
          </p:cNvPr>
          <p:cNvCxnSpPr>
            <a:cxnSpLocks/>
          </p:cNvCxnSpPr>
          <p:nvPr/>
        </p:nvCxnSpPr>
        <p:spPr>
          <a:xfrm>
            <a:off x="241276" y="1134499"/>
            <a:ext cx="894928" cy="638317"/>
          </a:xfrm>
          <a:prstGeom prst="bentConnector3">
            <a:avLst>
              <a:gd name="adj1" fmla="val 50000"/>
            </a:avLst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FAC9FBBB-C482-711B-2A52-BBA8AD1EF141}"/>
              </a:ext>
            </a:extLst>
          </p:cNvPr>
          <p:cNvSpPr txBox="1">
            <a:spLocks/>
          </p:cNvSpPr>
          <p:nvPr/>
        </p:nvSpPr>
        <p:spPr>
          <a:xfrm>
            <a:off x="1136204" y="1549107"/>
            <a:ext cx="4978896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700" dirty="0">
                <a:latin typeface="Bebas Neue" panose="020B0606020202050201" pitchFamily="34" charset="0"/>
              </a:rPr>
              <a:t>Combinação de bin + caixa solta</a:t>
            </a:r>
          </a:p>
          <a:p>
            <a:pPr marL="0" indent="0">
              <a:buFont typeface="Arial" pitchFamily="34" charset="0"/>
              <a:buNone/>
            </a:pPr>
            <a:r>
              <a:rPr lang="pt-BR" sz="3000" dirty="0">
                <a:highlight>
                  <a:srgbClr val="C0C0C0"/>
                </a:highlight>
                <a:latin typeface="Bebas Neue" panose="020B0606020202050201" pitchFamily="34" charset="0"/>
              </a:rPr>
              <a:t>Movimenta camadas</a:t>
            </a:r>
          </a:p>
          <a:p>
            <a:endParaRPr lang="pt-BR" sz="2700" dirty="0">
              <a:latin typeface="Bebas Neue" panose="020B0606020202050201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pt-BR" sz="2700" dirty="0">
              <a:latin typeface="Bebas Neue" panose="020B0606020202050201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C92F3FF-69E8-3E4A-F470-C218D0A6DC11}"/>
              </a:ext>
            </a:extLst>
          </p:cNvPr>
          <p:cNvSpPr/>
          <p:nvPr/>
        </p:nvSpPr>
        <p:spPr>
          <a:xfrm rot="16200000" flipH="1">
            <a:off x="1732795" y="-1322098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A2E6A80A-6481-2E6A-6C21-364F72C86D82}"/>
              </a:ext>
            </a:extLst>
          </p:cNvPr>
          <p:cNvSpPr txBox="1">
            <a:spLocks/>
          </p:cNvSpPr>
          <p:nvPr/>
        </p:nvSpPr>
        <p:spPr>
          <a:xfrm>
            <a:off x="548379" y="31065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HEURÍSTICA GULOSA</a:t>
            </a:r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B1BFE254-3F4D-A3C9-7BBB-A29836FCF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D6722D2-7A7D-D038-6B70-8CA7767E9432}"/>
              </a:ext>
            </a:extLst>
          </p:cNvPr>
          <p:cNvSpPr txBox="1"/>
          <p:nvPr/>
        </p:nvSpPr>
        <p:spPr>
          <a:xfrm>
            <a:off x="1081141" y="2718212"/>
            <a:ext cx="3283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dirty="0">
                <a:latin typeface="Century" panose="02040604050505020304" pitchFamily="18" charset="0"/>
              </a:rPr>
              <a:t>Situação Especial: Mais eficiente alocar camada 2D P</a:t>
            </a:r>
          </a:p>
        </p:txBody>
      </p:sp>
    </p:spTree>
    <p:extLst>
      <p:ext uri="{BB962C8B-B14F-4D97-AF65-F5344CB8AC3E}">
        <p14:creationId xmlns:p14="http://schemas.microsoft.com/office/powerpoint/2010/main" val="145866637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C:\Users\Gustavo\Dropbox\My PC (DESKTOP-GIJC891)\Desktop\TCC\Img PPT\Guloso\Movimenta Camada\Movimenta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989" y="3897023"/>
            <a:ext cx="2226199" cy="202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08D34772-9425-9BFF-5719-71302064150E}"/>
              </a:ext>
            </a:extLst>
          </p:cNvPr>
          <p:cNvCxnSpPr>
            <a:cxnSpLocks/>
          </p:cNvCxnSpPr>
          <p:nvPr/>
        </p:nvCxnSpPr>
        <p:spPr>
          <a:xfrm>
            <a:off x="241276" y="1134499"/>
            <a:ext cx="894928" cy="638317"/>
          </a:xfrm>
          <a:prstGeom prst="bentConnector3">
            <a:avLst>
              <a:gd name="adj1" fmla="val 50000"/>
            </a:avLst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B36CB7BF-EFF8-EE5D-B1ED-862171CA3849}"/>
              </a:ext>
            </a:extLst>
          </p:cNvPr>
          <p:cNvSpPr txBox="1">
            <a:spLocks/>
          </p:cNvSpPr>
          <p:nvPr/>
        </p:nvSpPr>
        <p:spPr>
          <a:xfrm>
            <a:off x="1136204" y="1549107"/>
            <a:ext cx="4978896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700" dirty="0">
                <a:latin typeface="Bebas Neue" panose="020B0606020202050201" pitchFamily="34" charset="0"/>
              </a:rPr>
              <a:t>Combinação de bin + caixa solta</a:t>
            </a:r>
          </a:p>
          <a:p>
            <a:pPr marL="0" indent="0">
              <a:buFont typeface="Arial" pitchFamily="34" charset="0"/>
              <a:buNone/>
            </a:pPr>
            <a:r>
              <a:rPr lang="pt-BR" sz="3000" dirty="0">
                <a:highlight>
                  <a:srgbClr val="C0C0C0"/>
                </a:highlight>
                <a:latin typeface="Bebas Neue" panose="020B0606020202050201" pitchFamily="34" charset="0"/>
              </a:rPr>
              <a:t>Movimenta camadas</a:t>
            </a:r>
          </a:p>
          <a:p>
            <a:endParaRPr lang="pt-BR" sz="2700" dirty="0">
              <a:latin typeface="Bebas Neue" panose="020B0606020202050201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pt-BR" sz="2700" dirty="0">
              <a:latin typeface="Bebas Neue" panose="020B0606020202050201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EBBE14E-FF4E-D3C7-546D-20CBCF6F2B39}"/>
              </a:ext>
            </a:extLst>
          </p:cNvPr>
          <p:cNvSpPr/>
          <p:nvPr/>
        </p:nvSpPr>
        <p:spPr>
          <a:xfrm rot="16200000" flipH="1">
            <a:off x="1732795" y="-1322098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4CB5A8E-AC9C-9A9D-68E6-84ACDE980233}"/>
              </a:ext>
            </a:extLst>
          </p:cNvPr>
          <p:cNvSpPr txBox="1">
            <a:spLocks/>
          </p:cNvSpPr>
          <p:nvPr/>
        </p:nvSpPr>
        <p:spPr>
          <a:xfrm>
            <a:off x="548379" y="31065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HEURÍSTICA GULOSA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D7C5BAC-37B8-FDCC-7DF2-ADAF1BAACA65}"/>
              </a:ext>
            </a:extLst>
          </p:cNvPr>
          <p:cNvSpPr txBox="1"/>
          <p:nvPr/>
        </p:nvSpPr>
        <p:spPr>
          <a:xfrm>
            <a:off x="1081141" y="2718212"/>
            <a:ext cx="3283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dirty="0">
                <a:latin typeface="Century" panose="02040604050505020304" pitchFamily="18" charset="0"/>
              </a:rPr>
              <a:t>Situação Especial: Mais eficiente alocar camada 2D P</a:t>
            </a:r>
          </a:p>
        </p:txBody>
      </p:sp>
    </p:spTree>
    <p:extLst>
      <p:ext uri="{BB962C8B-B14F-4D97-AF65-F5344CB8AC3E}">
        <p14:creationId xmlns:p14="http://schemas.microsoft.com/office/powerpoint/2010/main" val="112260449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Picture 3" descr="C:\Users\Gustavo\Dropbox\My PC (DESKTOP-GIJC891)\Desktop\TCC\Img PPT\Guloso\Intro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628800"/>
            <a:ext cx="539115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2902B02B-D241-881C-97C0-37F06485CCCA}"/>
              </a:ext>
            </a:extLst>
          </p:cNvPr>
          <p:cNvSpPr/>
          <p:nvPr/>
        </p:nvSpPr>
        <p:spPr>
          <a:xfrm rot="16200000" flipH="1">
            <a:off x="1732795" y="-1322098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D80F058-D301-C57C-992F-8D1AA25D8707}"/>
              </a:ext>
            </a:extLst>
          </p:cNvPr>
          <p:cNvSpPr txBox="1">
            <a:spLocks/>
          </p:cNvSpPr>
          <p:nvPr/>
        </p:nvSpPr>
        <p:spPr>
          <a:xfrm>
            <a:off x="548379" y="31065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HEURÍSTICA GULOSA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55FE6E3-26BA-BB56-3628-BE71F87226C5}"/>
              </a:ext>
            </a:extLst>
          </p:cNvPr>
          <p:cNvSpPr/>
          <p:nvPr/>
        </p:nvSpPr>
        <p:spPr>
          <a:xfrm>
            <a:off x="4821563" y="4293096"/>
            <a:ext cx="2448272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4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914400" y="2708921"/>
            <a:ext cx="7690048" cy="345638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sz="2400" dirty="0">
                <a:latin typeface="Century" panose="02040604050505020304" pitchFamily="18" charset="0"/>
              </a:rPr>
              <a:t>A partir do SKU selecionado, é montada a camada 2D com caixas de mesma altura ou menores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sz="2400" dirty="0">
              <a:latin typeface="Century" panose="020406040505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sz="2400" dirty="0">
                <a:latin typeface="Century" panose="02040604050505020304" pitchFamily="18" charset="0"/>
              </a:rPr>
              <a:t>Conceito de espaço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sz="2400" dirty="0">
              <a:latin typeface="Century" panose="020406040505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pt-BR" sz="2400" dirty="0">
              <a:latin typeface="Century" panose="020406040505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sz="2400" dirty="0">
                <a:latin typeface="Century" panose="02040604050505020304" pitchFamily="18" charset="0"/>
              </a:rPr>
              <a:t>Conceito de </a:t>
            </a:r>
            <a:r>
              <a:rPr lang="pt-BR" sz="2400" dirty="0" err="1">
                <a:latin typeface="Century" panose="02040604050505020304" pitchFamily="18" charset="0"/>
              </a:rPr>
              <a:t>acoplação</a:t>
            </a:r>
            <a:r>
              <a:rPr lang="pt-BR" sz="2400" dirty="0">
                <a:latin typeface="Century" panose="02040604050505020304" pitchFamily="18" charset="0"/>
              </a:rPr>
              <a:t> e rotação</a:t>
            </a:r>
          </a:p>
        </p:txBody>
      </p:sp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504EA077-1A64-8DED-5F35-C1F7DEF37639}"/>
              </a:ext>
            </a:extLst>
          </p:cNvPr>
          <p:cNvCxnSpPr>
            <a:cxnSpLocks/>
          </p:cNvCxnSpPr>
          <p:nvPr/>
        </p:nvCxnSpPr>
        <p:spPr>
          <a:xfrm>
            <a:off x="247751" y="1137294"/>
            <a:ext cx="894928" cy="638317"/>
          </a:xfrm>
          <a:prstGeom prst="bentConnector3">
            <a:avLst>
              <a:gd name="adj1" fmla="val 50000"/>
            </a:avLst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228D021A-8155-DD57-8ADD-032885670213}"/>
              </a:ext>
            </a:extLst>
          </p:cNvPr>
          <p:cNvSpPr txBox="1">
            <a:spLocks/>
          </p:cNvSpPr>
          <p:nvPr/>
        </p:nvSpPr>
        <p:spPr>
          <a:xfrm>
            <a:off x="1142679" y="1551902"/>
            <a:ext cx="4978896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700" dirty="0">
                <a:latin typeface="Bebas Neue" panose="020B0606020202050201" pitchFamily="34" charset="0"/>
              </a:rPr>
              <a:t>Montagem camada 2d</a:t>
            </a:r>
          </a:p>
          <a:p>
            <a:pPr marL="0" indent="0">
              <a:buNone/>
            </a:pPr>
            <a:endParaRPr lang="pt-BR" sz="2700" dirty="0">
              <a:latin typeface="Bebas Neue" panose="020B0606020202050201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pt-BR" sz="2700" dirty="0">
              <a:latin typeface="Bebas Neue" panose="020B0606020202050201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5FF8686-7212-2D57-A9E8-EDDFF36072F2}"/>
              </a:ext>
            </a:extLst>
          </p:cNvPr>
          <p:cNvSpPr/>
          <p:nvPr/>
        </p:nvSpPr>
        <p:spPr>
          <a:xfrm rot="16200000" flipH="1">
            <a:off x="1739270" y="-1319303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6FC5DEE-F0D1-695C-7838-EBFE81692644}"/>
              </a:ext>
            </a:extLst>
          </p:cNvPr>
          <p:cNvSpPr txBox="1">
            <a:spLocks/>
          </p:cNvSpPr>
          <p:nvPr/>
        </p:nvSpPr>
        <p:spPr>
          <a:xfrm>
            <a:off x="554854" y="3134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HEURÍSTICA GULOSA</a:t>
            </a:r>
          </a:p>
        </p:txBody>
      </p:sp>
    </p:spTree>
    <p:extLst>
      <p:ext uri="{BB962C8B-B14F-4D97-AF65-F5344CB8AC3E}">
        <p14:creationId xmlns:p14="http://schemas.microsoft.com/office/powerpoint/2010/main" val="179573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Conector: Angulado 9">
            <a:extLst>
              <a:ext uri="{FF2B5EF4-FFF2-40B4-BE49-F238E27FC236}">
                <a16:creationId xmlns:a16="http://schemas.microsoft.com/office/drawing/2014/main" id="{957352C8-1131-5470-9967-514463EB073D}"/>
              </a:ext>
            </a:extLst>
          </p:cNvPr>
          <p:cNvCxnSpPr>
            <a:cxnSpLocks/>
          </p:cNvCxnSpPr>
          <p:nvPr/>
        </p:nvCxnSpPr>
        <p:spPr>
          <a:xfrm>
            <a:off x="247751" y="1137293"/>
            <a:ext cx="894928" cy="638317"/>
          </a:xfrm>
          <a:prstGeom prst="bentConnector3">
            <a:avLst>
              <a:gd name="adj1" fmla="val 50000"/>
            </a:avLst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914400" y="2680890"/>
            <a:ext cx="8229600" cy="19002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sz="2400" dirty="0">
                <a:latin typeface="Century" panose="02040604050505020304" pitchFamily="18" charset="0"/>
              </a:rPr>
              <a:t>Conceito de espaço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sz="2400" dirty="0">
              <a:latin typeface="Century" panose="020406040505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sz="2400" dirty="0">
                <a:latin typeface="Century" panose="02040604050505020304" pitchFamily="18" charset="0"/>
              </a:rPr>
              <a:t>Conceito de acoplagem e rotação</a:t>
            </a:r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6970E867-5811-D93B-D503-458FB8A283CC}"/>
              </a:ext>
            </a:extLst>
          </p:cNvPr>
          <p:cNvCxnSpPr>
            <a:cxnSpLocks/>
          </p:cNvCxnSpPr>
          <p:nvPr/>
        </p:nvCxnSpPr>
        <p:spPr>
          <a:xfrm>
            <a:off x="247751" y="1137294"/>
            <a:ext cx="894928" cy="638317"/>
          </a:xfrm>
          <a:prstGeom prst="bentConnector3">
            <a:avLst>
              <a:gd name="adj1" fmla="val 50000"/>
            </a:avLst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F6F35E07-590C-3AFE-DC56-E460353F25E8}"/>
              </a:ext>
            </a:extLst>
          </p:cNvPr>
          <p:cNvSpPr txBox="1">
            <a:spLocks/>
          </p:cNvSpPr>
          <p:nvPr/>
        </p:nvSpPr>
        <p:spPr>
          <a:xfrm>
            <a:off x="1142679" y="1551902"/>
            <a:ext cx="4978896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700" dirty="0">
                <a:latin typeface="Bebas Neue" panose="020B0606020202050201" pitchFamily="34" charset="0"/>
              </a:rPr>
              <a:t>Montagem camada 2d</a:t>
            </a:r>
          </a:p>
          <a:p>
            <a:pPr marL="0" indent="0">
              <a:buNone/>
            </a:pPr>
            <a:endParaRPr lang="pt-BR" sz="2700" dirty="0">
              <a:latin typeface="Bebas Neue" panose="020B0606020202050201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pt-BR" sz="2700" dirty="0">
              <a:latin typeface="Bebas Neue" panose="020B0606020202050201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C42D2D9-825C-6D0F-204A-D425CD105301}"/>
              </a:ext>
            </a:extLst>
          </p:cNvPr>
          <p:cNvSpPr/>
          <p:nvPr/>
        </p:nvSpPr>
        <p:spPr>
          <a:xfrm rot="16200000" flipH="1">
            <a:off x="1739270" y="-1319303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7CF409B2-F720-E39F-9738-21D4E2CE0906}"/>
              </a:ext>
            </a:extLst>
          </p:cNvPr>
          <p:cNvSpPr txBox="1">
            <a:spLocks/>
          </p:cNvSpPr>
          <p:nvPr/>
        </p:nvSpPr>
        <p:spPr>
          <a:xfrm>
            <a:off x="554854" y="3134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HEURÍSTICA GULOSA</a:t>
            </a:r>
          </a:p>
        </p:txBody>
      </p:sp>
    </p:spTree>
    <p:extLst>
      <p:ext uri="{BB962C8B-B14F-4D97-AF65-F5344CB8AC3E}">
        <p14:creationId xmlns:p14="http://schemas.microsoft.com/office/powerpoint/2010/main" val="74628080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6091826E-8BC3-13C7-AF8A-8935C252D8EA}"/>
              </a:ext>
            </a:extLst>
          </p:cNvPr>
          <p:cNvSpPr/>
          <p:nvPr/>
        </p:nvSpPr>
        <p:spPr>
          <a:xfrm rot="16200000" flipH="1">
            <a:off x="1739270" y="-1319303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4371278" y="3933056"/>
            <a:ext cx="5243585" cy="5607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200" dirty="0">
                <a:latin typeface="Century" panose="02040604050505020304" pitchFamily="18" charset="0"/>
              </a:rPr>
              <a:t>Espaço inicial = tamanho do </a:t>
            </a:r>
            <a:r>
              <a:rPr lang="pt-BR" sz="2200" dirty="0" err="1">
                <a:latin typeface="Century" panose="02040604050505020304" pitchFamily="18" charset="0"/>
              </a:rPr>
              <a:t>palete</a:t>
            </a:r>
            <a:endParaRPr lang="pt-BR" sz="2200" dirty="0">
              <a:latin typeface="Century" panose="02040604050505020304" pitchFamily="18" charset="0"/>
            </a:endParaRPr>
          </a:p>
          <a:p>
            <a:endParaRPr lang="pt-BR" sz="2200" dirty="0"/>
          </a:p>
          <a:p>
            <a:pPr marL="0" indent="0">
              <a:buNone/>
            </a:pPr>
            <a:endParaRPr lang="pt-BR" sz="2200" dirty="0"/>
          </a:p>
        </p:txBody>
      </p:sp>
      <p:pic>
        <p:nvPicPr>
          <p:cNvPr id="55298" name="Picture 2" descr="C:\Users\Gustavo\Dropbox\My PC (DESKTOP-GIJC891)\Desktop\TCC\Img PPT\Guloso\Camada 2D\Espaço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346152"/>
            <a:ext cx="3489920" cy="410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CC864106-A864-18D0-6D26-C48281C2CF00}"/>
              </a:ext>
            </a:extLst>
          </p:cNvPr>
          <p:cNvSpPr txBox="1">
            <a:spLocks/>
          </p:cNvSpPr>
          <p:nvPr/>
        </p:nvSpPr>
        <p:spPr>
          <a:xfrm>
            <a:off x="251520" y="313453"/>
            <a:ext cx="489654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200" dirty="0">
                <a:solidFill>
                  <a:schemeClr val="bg1"/>
                </a:solidFill>
                <a:latin typeface="Bebas Neue" panose="020B0606020202050201" pitchFamily="34" charset="0"/>
              </a:rPr>
              <a:t>MONTAGEM CAMADA 2D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C1CBDEFC-372D-FC80-405E-60C0F977F46A}"/>
              </a:ext>
            </a:extLst>
          </p:cNvPr>
          <p:cNvSpPr txBox="1">
            <a:spLocks/>
          </p:cNvSpPr>
          <p:nvPr/>
        </p:nvSpPr>
        <p:spPr>
          <a:xfrm>
            <a:off x="251520" y="1331639"/>
            <a:ext cx="4978896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700" dirty="0">
                <a:latin typeface="Bebas Neue" panose="020B0606020202050201" pitchFamily="34" charset="0"/>
              </a:rPr>
              <a:t>ESPAÇOS</a:t>
            </a:r>
          </a:p>
          <a:p>
            <a:pPr marL="0" indent="0">
              <a:buNone/>
            </a:pPr>
            <a:endParaRPr lang="pt-BR" sz="2700" dirty="0">
              <a:latin typeface="Bebas Neue" panose="020B0606020202050201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pt-BR" sz="27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844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Elipse 43">
            <a:extLst>
              <a:ext uri="{FF2B5EF4-FFF2-40B4-BE49-F238E27FC236}">
                <a16:creationId xmlns:a16="http://schemas.microsoft.com/office/drawing/2014/main" id="{5C6A55B6-4017-1ACF-2EAB-128186EF1B7B}"/>
              </a:ext>
            </a:extLst>
          </p:cNvPr>
          <p:cNvSpPr/>
          <p:nvPr/>
        </p:nvSpPr>
        <p:spPr>
          <a:xfrm>
            <a:off x="-3924944" y="-1126832"/>
            <a:ext cx="8359908" cy="88758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Google Shape;731;p37">
            <a:extLst>
              <a:ext uri="{FF2B5EF4-FFF2-40B4-BE49-F238E27FC236}">
                <a16:creationId xmlns:a16="http://schemas.microsoft.com/office/drawing/2014/main" id="{8C3F88F9-6921-25FD-5887-BA7E567494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5169" y="1005836"/>
            <a:ext cx="3672408" cy="57606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latin typeface="Bebas Neue" panose="020B0606020202050201" pitchFamily="34" charset="0"/>
              </a:rPr>
              <a:t>01. </a:t>
            </a:r>
            <a:r>
              <a:rPr lang="pt-BR" sz="2600" dirty="0">
                <a:latin typeface="Bebas Neue" panose="020B0606020202050201" pitchFamily="34" charset="0"/>
              </a:rPr>
              <a:t>Apresentação do problema</a:t>
            </a:r>
            <a:r>
              <a:rPr lang="en" sz="2600" dirty="0">
                <a:latin typeface="Bebas Neue" panose="020B0606020202050201" pitchFamily="34" charset="0"/>
              </a:rPr>
              <a:t> </a:t>
            </a:r>
            <a:endParaRPr sz="2600" dirty="0">
              <a:latin typeface="Bebas Neue" panose="020B0606020202050201" pitchFamily="34" charset="0"/>
            </a:endParaRP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C763EC29-044E-C85E-646E-2D901561D456}"/>
              </a:ext>
            </a:extLst>
          </p:cNvPr>
          <p:cNvGrpSpPr/>
          <p:nvPr/>
        </p:nvGrpSpPr>
        <p:grpSpPr>
          <a:xfrm>
            <a:off x="-3276872" y="-664458"/>
            <a:ext cx="9306041" cy="7792387"/>
            <a:chOff x="-1684668" y="-124816"/>
            <a:chExt cx="8650372" cy="7241745"/>
          </a:xfrm>
        </p:grpSpPr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22F75AC4-AF6F-E2AB-50D4-1E1F8045A65C}"/>
                </a:ext>
              </a:extLst>
            </p:cNvPr>
            <p:cNvSpPr/>
            <p:nvPr/>
          </p:nvSpPr>
          <p:spPr>
            <a:xfrm>
              <a:off x="-1684668" y="-124816"/>
              <a:ext cx="6667221" cy="7241745"/>
            </a:xfrm>
            <a:prstGeom prst="ellipse">
              <a:avLst/>
            </a:prstGeom>
            <a:solidFill>
              <a:srgbClr val="C00000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Título 1">
              <a:extLst>
                <a:ext uri="{FF2B5EF4-FFF2-40B4-BE49-F238E27FC236}">
                  <a16:creationId xmlns:a16="http://schemas.microsoft.com/office/drawing/2014/main" id="{FEA8DEF2-5442-9E45-DAF1-AA0159288FD2}"/>
                </a:ext>
              </a:extLst>
            </p:cNvPr>
            <p:cNvSpPr txBox="1">
              <a:spLocks/>
            </p:cNvSpPr>
            <p:nvPr/>
          </p:nvSpPr>
          <p:spPr>
            <a:xfrm>
              <a:off x="-1263896" y="3060300"/>
              <a:ext cx="8229600" cy="1143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pt-BR" sz="6000" dirty="0">
                  <a:solidFill>
                    <a:schemeClr val="bg1"/>
                  </a:solidFill>
                  <a:latin typeface="Bebas Neue" panose="020B0606020202050201" pitchFamily="34" charset="0"/>
                  <a:cs typeface="Aharoni" panose="02010803020104030203" pitchFamily="2" charset="-79"/>
                </a:rPr>
                <a:t>Glossário</a:t>
              </a:r>
            </a:p>
          </p:txBody>
        </p:sp>
      </p:grpSp>
      <p:sp>
        <p:nvSpPr>
          <p:cNvPr id="37" name="Google Shape;731;p37">
            <a:extLst>
              <a:ext uri="{FF2B5EF4-FFF2-40B4-BE49-F238E27FC236}">
                <a16:creationId xmlns:a16="http://schemas.microsoft.com/office/drawing/2014/main" id="{7D33F296-7E3C-B68D-A5BA-F08675D522E0}"/>
              </a:ext>
            </a:extLst>
          </p:cNvPr>
          <p:cNvSpPr txBox="1">
            <a:spLocks/>
          </p:cNvSpPr>
          <p:nvPr/>
        </p:nvSpPr>
        <p:spPr>
          <a:xfrm>
            <a:off x="5035169" y="1879312"/>
            <a:ext cx="3672408" cy="57606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pt-BR" sz="2600" dirty="0">
                <a:latin typeface="Bebas Neue" panose="020B0606020202050201" pitchFamily="34" charset="0"/>
              </a:rPr>
              <a:t>02. PROPOSTA</a:t>
            </a:r>
          </a:p>
        </p:txBody>
      </p:sp>
      <p:sp>
        <p:nvSpPr>
          <p:cNvPr id="38" name="Google Shape;731;p37">
            <a:extLst>
              <a:ext uri="{FF2B5EF4-FFF2-40B4-BE49-F238E27FC236}">
                <a16:creationId xmlns:a16="http://schemas.microsoft.com/office/drawing/2014/main" id="{FD441802-FB22-D254-0755-AE136FA7EFC0}"/>
              </a:ext>
            </a:extLst>
          </p:cNvPr>
          <p:cNvSpPr txBox="1">
            <a:spLocks/>
          </p:cNvSpPr>
          <p:nvPr/>
        </p:nvSpPr>
        <p:spPr>
          <a:xfrm>
            <a:off x="5035169" y="2752788"/>
            <a:ext cx="3672408" cy="57606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pt-BR" sz="2600" dirty="0">
                <a:latin typeface="Bebas Neue" panose="020B0606020202050201" pitchFamily="34" charset="0"/>
              </a:rPr>
              <a:t>03. DESENVOLVIMENTO </a:t>
            </a:r>
          </a:p>
        </p:txBody>
      </p:sp>
      <p:sp>
        <p:nvSpPr>
          <p:cNvPr id="39" name="Google Shape;731;p37">
            <a:extLst>
              <a:ext uri="{FF2B5EF4-FFF2-40B4-BE49-F238E27FC236}">
                <a16:creationId xmlns:a16="http://schemas.microsoft.com/office/drawing/2014/main" id="{2A579364-1D95-CAD1-143F-ACD7B080B689}"/>
              </a:ext>
            </a:extLst>
          </p:cNvPr>
          <p:cNvSpPr txBox="1">
            <a:spLocks/>
          </p:cNvSpPr>
          <p:nvPr/>
        </p:nvSpPr>
        <p:spPr>
          <a:xfrm>
            <a:off x="5035169" y="3626264"/>
            <a:ext cx="3672408" cy="57606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pt-BR" sz="2600" dirty="0">
                <a:latin typeface="Bebas Neue" panose="020B0606020202050201" pitchFamily="34" charset="0"/>
              </a:rPr>
              <a:t>04. RESULTADOS</a:t>
            </a:r>
          </a:p>
        </p:txBody>
      </p:sp>
      <p:sp>
        <p:nvSpPr>
          <p:cNvPr id="40" name="Google Shape;731;p37">
            <a:extLst>
              <a:ext uri="{FF2B5EF4-FFF2-40B4-BE49-F238E27FC236}">
                <a16:creationId xmlns:a16="http://schemas.microsoft.com/office/drawing/2014/main" id="{EE529B54-BF8F-5FAA-949A-622D4A6106A1}"/>
              </a:ext>
            </a:extLst>
          </p:cNvPr>
          <p:cNvSpPr txBox="1">
            <a:spLocks/>
          </p:cNvSpPr>
          <p:nvPr/>
        </p:nvSpPr>
        <p:spPr>
          <a:xfrm>
            <a:off x="5035169" y="4499740"/>
            <a:ext cx="3672408" cy="57606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pt-BR" sz="2600" dirty="0">
                <a:latin typeface="Bebas Neue" panose="020B0606020202050201" pitchFamily="34" charset="0"/>
              </a:rPr>
              <a:t>05. PONTOS DE ATENÇÃO</a:t>
            </a:r>
          </a:p>
        </p:txBody>
      </p:sp>
      <p:sp>
        <p:nvSpPr>
          <p:cNvPr id="41" name="Google Shape;731;p37">
            <a:extLst>
              <a:ext uri="{FF2B5EF4-FFF2-40B4-BE49-F238E27FC236}">
                <a16:creationId xmlns:a16="http://schemas.microsoft.com/office/drawing/2014/main" id="{2075364E-9DF8-AC8A-F519-7E29E1B64B28}"/>
              </a:ext>
            </a:extLst>
          </p:cNvPr>
          <p:cNvSpPr txBox="1">
            <a:spLocks/>
          </p:cNvSpPr>
          <p:nvPr/>
        </p:nvSpPr>
        <p:spPr>
          <a:xfrm>
            <a:off x="5035169" y="5373216"/>
            <a:ext cx="3672408" cy="57606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pt-BR" sz="2600" dirty="0">
                <a:latin typeface="Bebas Neue" panose="020B0606020202050201" pitchFamily="34" charset="0"/>
              </a:rPr>
              <a:t>06. MELHORIAS FUTURAS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44BF9BB-DEDB-49CC-22D9-2FE6B5F21E16}"/>
              </a:ext>
            </a:extLst>
          </p:cNvPr>
          <p:cNvCxnSpPr>
            <a:cxnSpLocks/>
          </p:cNvCxnSpPr>
          <p:nvPr/>
        </p:nvCxnSpPr>
        <p:spPr>
          <a:xfrm flipV="1">
            <a:off x="3563888" y="3128211"/>
            <a:ext cx="7085" cy="12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7780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115616" y="3788770"/>
            <a:ext cx="69127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Century" panose="02040604050505020304" pitchFamily="18" charset="0"/>
              </a:rPr>
              <a:t>Além de camadas completas de um SKU, também podemos montar camadas completas com mais de um SKU que tenham as mesmas dimensões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0C7A7FA-FE4A-7874-BF09-3D6762A8E399}"/>
              </a:ext>
            </a:extLst>
          </p:cNvPr>
          <p:cNvSpPr/>
          <p:nvPr/>
        </p:nvSpPr>
        <p:spPr>
          <a:xfrm rot="16200000" flipH="1">
            <a:off x="2408044" y="-2003377"/>
            <a:ext cx="908041" cy="572412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513102C-6988-5B5F-BA1D-E2C5F72F3918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Processamento dos dados</a:t>
            </a:r>
          </a:p>
        </p:txBody>
      </p:sp>
      <p:pic>
        <p:nvPicPr>
          <p:cNvPr id="9" name="Imagem 8" descr="Forma&#10;&#10;Descrição gerada automaticamente com confiança baixa">
            <a:extLst>
              <a:ext uri="{FF2B5EF4-FFF2-40B4-BE49-F238E27FC236}">
                <a16:creationId xmlns:a16="http://schemas.microsoft.com/office/drawing/2014/main" id="{F66FEEA9-A3EA-ECF4-522C-6A92F33E6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348880"/>
            <a:ext cx="1296144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103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C:\Users\Gustavo\Dropbox\My PC (DESKTOP-GIJC891)\Desktop\TCC\Img PPT\Guloso\Camada 2D\Espaço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828" y="1844824"/>
            <a:ext cx="6593519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C5F8DBA-113A-953D-70CE-40B272BFBEAC}"/>
              </a:ext>
            </a:extLst>
          </p:cNvPr>
          <p:cNvSpPr/>
          <p:nvPr/>
        </p:nvSpPr>
        <p:spPr>
          <a:xfrm rot="16200000" flipH="1">
            <a:off x="1739270" y="-1319303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899841D-4A9E-AB01-5927-7C0018927DCE}"/>
              </a:ext>
            </a:extLst>
          </p:cNvPr>
          <p:cNvSpPr txBox="1">
            <a:spLocks/>
          </p:cNvSpPr>
          <p:nvPr/>
        </p:nvSpPr>
        <p:spPr>
          <a:xfrm>
            <a:off x="251520" y="313453"/>
            <a:ext cx="489654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200" dirty="0">
                <a:solidFill>
                  <a:schemeClr val="bg1"/>
                </a:solidFill>
                <a:latin typeface="Bebas Neue" panose="020B0606020202050201" pitchFamily="34" charset="0"/>
              </a:rPr>
              <a:t>MONTAGEM CAMADA 2D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79E8D545-D125-A9F9-14C7-AC653E7319CA}"/>
              </a:ext>
            </a:extLst>
          </p:cNvPr>
          <p:cNvSpPr txBox="1">
            <a:spLocks/>
          </p:cNvSpPr>
          <p:nvPr/>
        </p:nvSpPr>
        <p:spPr>
          <a:xfrm>
            <a:off x="251520" y="1331639"/>
            <a:ext cx="4978896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700" dirty="0">
                <a:latin typeface="Bebas Neue" panose="020B0606020202050201" pitchFamily="34" charset="0"/>
              </a:rPr>
              <a:t>ESPAÇOS</a:t>
            </a:r>
          </a:p>
          <a:p>
            <a:pPr marL="0" indent="0">
              <a:buNone/>
            </a:pPr>
            <a:endParaRPr lang="pt-BR" sz="2700" dirty="0">
              <a:latin typeface="Bebas Neue" panose="020B0606020202050201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pt-BR" sz="2700" dirty="0">
              <a:latin typeface="Bebas Neue" panose="020B0606020202050201" pitchFamily="34" charset="0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8C864151-E4FC-ED73-1180-250FB84B0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836347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C:\Users\Gustavo\Dropbox\My PC (DESKTOP-GIJC891)\Desktop\TCC\Img PPT\Guloso\Camada 2D\Espaço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828" y="1839210"/>
            <a:ext cx="3798302" cy="4470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46367C6-4417-852F-35E7-F550C19ED879}"/>
              </a:ext>
            </a:extLst>
          </p:cNvPr>
          <p:cNvSpPr/>
          <p:nvPr/>
        </p:nvSpPr>
        <p:spPr>
          <a:xfrm rot="16200000" flipH="1">
            <a:off x="1739270" y="-1319303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E7F4C93-4FDD-3D16-FADF-3F649F5FA869}"/>
              </a:ext>
            </a:extLst>
          </p:cNvPr>
          <p:cNvSpPr txBox="1">
            <a:spLocks/>
          </p:cNvSpPr>
          <p:nvPr/>
        </p:nvSpPr>
        <p:spPr>
          <a:xfrm>
            <a:off x="251520" y="313453"/>
            <a:ext cx="489654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200" dirty="0">
                <a:solidFill>
                  <a:schemeClr val="bg1"/>
                </a:solidFill>
                <a:latin typeface="Bebas Neue" panose="020B0606020202050201" pitchFamily="34" charset="0"/>
              </a:rPr>
              <a:t>MONTAGEM CAMADA 2D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985624F4-FEFF-8CFD-7766-1E7ABFDF7771}"/>
              </a:ext>
            </a:extLst>
          </p:cNvPr>
          <p:cNvSpPr txBox="1">
            <a:spLocks/>
          </p:cNvSpPr>
          <p:nvPr/>
        </p:nvSpPr>
        <p:spPr>
          <a:xfrm>
            <a:off x="251520" y="1331639"/>
            <a:ext cx="4978896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700" dirty="0">
                <a:latin typeface="Bebas Neue" panose="020B0606020202050201" pitchFamily="34" charset="0"/>
              </a:rPr>
              <a:t>ESPAÇOS</a:t>
            </a:r>
          </a:p>
          <a:p>
            <a:pPr marL="0" indent="0">
              <a:buNone/>
            </a:pPr>
            <a:endParaRPr lang="pt-BR" sz="2700" dirty="0">
              <a:latin typeface="Bebas Neue" panose="020B0606020202050201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pt-BR" sz="2700" dirty="0">
              <a:latin typeface="Bebas Neue" panose="020B0606020202050201" pitchFamily="34" charset="0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3456CC49-D34F-E080-8656-C7C758CAB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30766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7" name="Picture 3" descr="C:\Users\Gustavo\Dropbox\My PC (DESKTOP-GIJC891)\Desktop\TCC\Img PPT\Guloso\Camada 2D\Espaço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828" y="1844825"/>
            <a:ext cx="3798302" cy="445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2548D03-84B9-E9D4-C960-5EBB230D5B65}"/>
              </a:ext>
            </a:extLst>
          </p:cNvPr>
          <p:cNvSpPr/>
          <p:nvPr/>
        </p:nvSpPr>
        <p:spPr>
          <a:xfrm rot="16200000" flipH="1">
            <a:off x="1739270" y="-1319303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EABE6E2-9E24-E3F1-442A-A8889531E02D}"/>
              </a:ext>
            </a:extLst>
          </p:cNvPr>
          <p:cNvSpPr txBox="1">
            <a:spLocks/>
          </p:cNvSpPr>
          <p:nvPr/>
        </p:nvSpPr>
        <p:spPr>
          <a:xfrm>
            <a:off x="251520" y="313453"/>
            <a:ext cx="489654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200" dirty="0">
                <a:solidFill>
                  <a:schemeClr val="bg1"/>
                </a:solidFill>
                <a:latin typeface="Bebas Neue" panose="020B0606020202050201" pitchFamily="34" charset="0"/>
              </a:rPr>
              <a:t>MONTAGEM CAMADA 2D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FAE71A30-6530-4F52-F960-173458406D66}"/>
              </a:ext>
            </a:extLst>
          </p:cNvPr>
          <p:cNvSpPr txBox="1">
            <a:spLocks/>
          </p:cNvSpPr>
          <p:nvPr/>
        </p:nvSpPr>
        <p:spPr>
          <a:xfrm>
            <a:off x="251520" y="1331639"/>
            <a:ext cx="4978896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700" dirty="0">
                <a:latin typeface="Bebas Neue" panose="020B0606020202050201" pitchFamily="34" charset="0"/>
              </a:rPr>
              <a:t>ESPAÇOS</a:t>
            </a:r>
          </a:p>
          <a:p>
            <a:pPr marL="0" indent="0">
              <a:buNone/>
            </a:pPr>
            <a:endParaRPr lang="pt-BR" sz="2700" dirty="0">
              <a:latin typeface="Bebas Neue" panose="020B0606020202050201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pt-BR" sz="2700" dirty="0">
              <a:latin typeface="Bebas Neue" panose="020B0606020202050201" pitchFamily="34" charset="0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A2F81494-97DC-0829-7282-5F239537C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797815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C:\Users\Gustavo\Dropbox\My PC (DESKTOP-GIJC891)\Desktop\TCC\Img PPT\Guloso\Camada 2D\Espaço4.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828" y="1844826"/>
            <a:ext cx="6571337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E984533-BDE9-F95A-A60B-FF71C0641039}"/>
              </a:ext>
            </a:extLst>
          </p:cNvPr>
          <p:cNvSpPr/>
          <p:nvPr/>
        </p:nvSpPr>
        <p:spPr>
          <a:xfrm rot="16200000" flipH="1">
            <a:off x="1739270" y="-1319303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927ABA0-2F62-D6B4-F857-223AE15D1B77}"/>
              </a:ext>
            </a:extLst>
          </p:cNvPr>
          <p:cNvSpPr txBox="1">
            <a:spLocks/>
          </p:cNvSpPr>
          <p:nvPr/>
        </p:nvSpPr>
        <p:spPr>
          <a:xfrm>
            <a:off x="251520" y="313453"/>
            <a:ext cx="489654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200" dirty="0">
                <a:solidFill>
                  <a:schemeClr val="bg1"/>
                </a:solidFill>
                <a:latin typeface="Bebas Neue" panose="020B0606020202050201" pitchFamily="34" charset="0"/>
              </a:rPr>
              <a:t>MONTAGEM CAMADA 2D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89549C28-311B-287C-A5E2-2EABCB422108}"/>
              </a:ext>
            </a:extLst>
          </p:cNvPr>
          <p:cNvSpPr txBox="1">
            <a:spLocks/>
          </p:cNvSpPr>
          <p:nvPr/>
        </p:nvSpPr>
        <p:spPr>
          <a:xfrm>
            <a:off x="251520" y="1331639"/>
            <a:ext cx="4978896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700" dirty="0">
                <a:latin typeface="Bebas Neue" panose="020B0606020202050201" pitchFamily="34" charset="0"/>
              </a:rPr>
              <a:t>ESPAÇOS</a:t>
            </a:r>
          </a:p>
          <a:p>
            <a:pPr marL="0" indent="0">
              <a:buNone/>
            </a:pPr>
            <a:endParaRPr lang="pt-BR" sz="2700" dirty="0">
              <a:latin typeface="Bebas Neue" panose="020B0606020202050201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pt-BR" sz="2700" dirty="0">
              <a:latin typeface="Bebas Neue" panose="020B0606020202050201" pitchFamily="34" charset="0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725A8D8A-CF26-B964-F70A-011032960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373725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C:\Users\Gustavo\Dropbox\My PC (DESKTOP-GIJC891)\Desktop\TCC\Img PPT\Guloso\Camada 2D\Espaço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828" y="1854363"/>
            <a:ext cx="3798302" cy="445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88E2037-2F30-4762-E691-BE24D575F609}"/>
              </a:ext>
            </a:extLst>
          </p:cNvPr>
          <p:cNvSpPr/>
          <p:nvPr/>
        </p:nvSpPr>
        <p:spPr>
          <a:xfrm rot="16200000" flipH="1">
            <a:off x="1739270" y="-1319303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2F2BB65-2B75-12AB-6409-A65C2439D41E}"/>
              </a:ext>
            </a:extLst>
          </p:cNvPr>
          <p:cNvSpPr txBox="1">
            <a:spLocks/>
          </p:cNvSpPr>
          <p:nvPr/>
        </p:nvSpPr>
        <p:spPr>
          <a:xfrm>
            <a:off x="251520" y="313453"/>
            <a:ext cx="489654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200" dirty="0">
                <a:solidFill>
                  <a:schemeClr val="bg1"/>
                </a:solidFill>
                <a:latin typeface="Bebas Neue" panose="020B0606020202050201" pitchFamily="34" charset="0"/>
              </a:rPr>
              <a:t>MONTAGEM CAMADA 2D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F7C00F18-3399-C970-6D76-A12E51C74496}"/>
              </a:ext>
            </a:extLst>
          </p:cNvPr>
          <p:cNvSpPr txBox="1">
            <a:spLocks/>
          </p:cNvSpPr>
          <p:nvPr/>
        </p:nvSpPr>
        <p:spPr>
          <a:xfrm>
            <a:off x="251520" y="1331639"/>
            <a:ext cx="4978896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700" dirty="0">
                <a:latin typeface="Bebas Neue" panose="020B0606020202050201" pitchFamily="34" charset="0"/>
              </a:rPr>
              <a:t>ESPAÇOS</a:t>
            </a:r>
          </a:p>
          <a:p>
            <a:pPr marL="0" indent="0">
              <a:buNone/>
            </a:pPr>
            <a:endParaRPr lang="pt-BR" sz="2700" dirty="0">
              <a:latin typeface="Bebas Neue" panose="020B0606020202050201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pt-BR" sz="2700" dirty="0">
              <a:latin typeface="Bebas Neue" panose="020B0606020202050201" pitchFamily="34" charset="0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35A884B9-C62A-C3CF-2268-5D2AB6AF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119589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C:\Users\Gustavo\Dropbox\My PC (DESKTOP-GIJC891)\Desktop\TCC\Img PPT\Guloso\Camada 2D\Espaço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828" y="1844825"/>
            <a:ext cx="3806434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7C9020D-25E3-044A-0E11-488A571968B0}"/>
              </a:ext>
            </a:extLst>
          </p:cNvPr>
          <p:cNvSpPr/>
          <p:nvPr/>
        </p:nvSpPr>
        <p:spPr>
          <a:xfrm rot="16200000" flipH="1">
            <a:off x="1739270" y="-1319303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E9E50CEE-EA70-1674-A66E-F38F93CECB71}"/>
              </a:ext>
            </a:extLst>
          </p:cNvPr>
          <p:cNvSpPr txBox="1">
            <a:spLocks/>
          </p:cNvSpPr>
          <p:nvPr/>
        </p:nvSpPr>
        <p:spPr>
          <a:xfrm>
            <a:off x="251520" y="313453"/>
            <a:ext cx="489654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200" dirty="0">
                <a:solidFill>
                  <a:schemeClr val="bg1"/>
                </a:solidFill>
                <a:latin typeface="Bebas Neue" panose="020B0606020202050201" pitchFamily="34" charset="0"/>
              </a:rPr>
              <a:t>MONTAGEM CAMADA 2D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7A10AAE4-EC3E-68EA-0E13-0D9A3DA5CBB7}"/>
              </a:ext>
            </a:extLst>
          </p:cNvPr>
          <p:cNvSpPr txBox="1">
            <a:spLocks/>
          </p:cNvSpPr>
          <p:nvPr/>
        </p:nvSpPr>
        <p:spPr>
          <a:xfrm>
            <a:off x="251520" y="1331639"/>
            <a:ext cx="4978896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700" dirty="0">
                <a:latin typeface="Bebas Neue" panose="020B0606020202050201" pitchFamily="34" charset="0"/>
              </a:rPr>
              <a:t>ESPAÇOS</a:t>
            </a:r>
          </a:p>
          <a:p>
            <a:pPr marL="0" indent="0">
              <a:buNone/>
            </a:pPr>
            <a:endParaRPr lang="pt-BR" sz="2700" dirty="0">
              <a:latin typeface="Bebas Neue" panose="020B0606020202050201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pt-BR" sz="2700" dirty="0">
              <a:latin typeface="Bebas Neue" panose="020B0606020202050201" pitchFamily="34" charset="0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68982D5D-8C73-C21E-D5D5-6A5CB717B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460956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C:\Users\Gustavo\Dropbox\My PC (DESKTOP-GIJC891)\Desktop\TCC\Img PPT\Guloso\Camada 2D\Espaço6.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828" y="1844825"/>
            <a:ext cx="6941904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19A82DA-9A9E-379C-C9AA-9544E298C6FB}"/>
              </a:ext>
            </a:extLst>
          </p:cNvPr>
          <p:cNvSpPr/>
          <p:nvPr/>
        </p:nvSpPr>
        <p:spPr>
          <a:xfrm rot="16200000" flipH="1">
            <a:off x="1739270" y="-1319303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B4536575-D361-1C03-9EE2-EFFFACAED015}"/>
              </a:ext>
            </a:extLst>
          </p:cNvPr>
          <p:cNvSpPr txBox="1">
            <a:spLocks/>
          </p:cNvSpPr>
          <p:nvPr/>
        </p:nvSpPr>
        <p:spPr>
          <a:xfrm>
            <a:off x="251520" y="313453"/>
            <a:ext cx="489654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200" dirty="0">
                <a:solidFill>
                  <a:schemeClr val="bg1"/>
                </a:solidFill>
                <a:latin typeface="Bebas Neue" panose="020B0606020202050201" pitchFamily="34" charset="0"/>
              </a:rPr>
              <a:t>MONTAGEM CAMADA 2D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240484D5-DEB6-4472-C7EE-AEE6BA911052}"/>
              </a:ext>
            </a:extLst>
          </p:cNvPr>
          <p:cNvSpPr txBox="1">
            <a:spLocks/>
          </p:cNvSpPr>
          <p:nvPr/>
        </p:nvSpPr>
        <p:spPr>
          <a:xfrm>
            <a:off x="251520" y="1331639"/>
            <a:ext cx="4978896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700" dirty="0">
                <a:latin typeface="Bebas Neue" panose="020B0606020202050201" pitchFamily="34" charset="0"/>
              </a:rPr>
              <a:t>ESPAÇOS</a:t>
            </a:r>
          </a:p>
          <a:p>
            <a:pPr marL="0" indent="0">
              <a:buNone/>
            </a:pPr>
            <a:endParaRPr lang="pt-BR" sz="2700" dirty="0">
              <a:latin typeface="Bebas Neue" panose="020B0606020202050201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pt-BR" sz="2700" dirty="0">
              <a:latin typeface="Bebas Neue" panose="020B0606020202050201" pitchFamily="34" charset="0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9A63D29-07B3-038E-CDE6-1E817F615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295758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C:\Users\Gustavo\Dropbox\My PC (DESKTOP-GIJC891)\Desktop\TCC\Img PPT\Guloso\Camada 2D\Espaço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828" y="1854363"/>
            <a:ext cx="3798302" cy="445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FDA1EAA-CDAB-DB18-C6EE-9A776FBF06B5}"/>
              </a:ext>
            </a:extLst>
          </p:cNvPr>
          <p:cNvSpPr/>
          <p:nvPr/>
        </p:nvSpPr>
        <p:spPr>
          <a:xfrm rot="16200000" flipH="1">
            <a:off x="1739270" y="-1319303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9C30A2E3-7196-F8C2-9597-F48AEF28C753}"/>
              </a:ext>
            </a:extLst>
          </p:cNvPr>
          <p:cNvSpPr txBox="1">
            <a:spLocks/>
          </p:cNvSpPr>
          <p:nvPr/>
        </p:nvSpPr>
        <p:spPr>
          <a:xfrm>
            <a:off x="251520" y="313453"/>
            <a:ext cx="489654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200" dirty="0">
                <a:solidFill>
                  <a:schemeClr val="bg1"/>
                </a:solidFill>
                <a:latin typeface="Bebas Neue" panose="020B0606020202050201" pitchFamily="34" charset="0"/>
              </a:rPr>
              <a:t>MONTAGEM CAMADA 2D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E3DF2906-62FD-8651-249B-664E970A75EA}"/>
              </a:ext>
            </a:extLst>
          </p:cNvPr>
          <p:cNvSpPr txBox="1">
            <a:spLocks/>
          </p:cNvSpPr>
          <p:nvPr/>
        </p:nvSpPr>
        <p:spPr>
          <a:xfrm>
            <a:off x="251520" y="1331639"/>
            <a:ext cx="4978896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700" dirty="0">
                <a:latin typeface="Bebas Neue" panose="020B0606020202050201" pitchFamily="34" charset="0"/>
              </a:rPr>
              <a:t>ESPAÇOS</a:t>
            </a:r>
          </a:p>
          <a:p>
            <a:pPr marL="0" indent="0">
              <a:buNone/>
            </a:pPr>
            <a:endParaRPr lang="pt-BR" sz="2700" dirty="0">
              <a:latin typeface="Bebas Neue" panose="020B0606020202050201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pt-BR" sz="2700" dirty="0">
              <a:latin typeface="Bebas Neue" panose="020B0606020202050201" pitchFamily="34" charset="0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AFA96E5A-2030-6B1D-94B0-41857FC4D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70120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914400" y="2132856"/>
            <a:ext cx="8229600" cy="312494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endParaRPr lang="pt-BR" sz="2400" dirty="0">
              <a:latin typeface="Century" panose="020406040505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sz="2400" dirty="0">
                <a:latin typeface="Century" panose="02040604050505020304" pitchFamily="18" charset="0"/>
              </a:rPr>
              <a:t>Tentamos sempre acoplar caixas iguais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sz="2400" dirty="0">
              <a:latin typeface="Century" panose="020406040505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sz="2400" dirty="0">
                <a:latin typeface="Century" panose="02040604050505020304" pitchFamily="18" charset="0"/>
              </a:rPr>
              <a:t>Acoplagem é sempre feita na direita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sz="2400" dirty="0">
              <a:latin typeface="Century" panose="020406040505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sz="2400" dirty="0">
                <a:latin typeface="Century" panose="02040604050505020304" pitchFamily="18" charset="0"/>
              </a:rPr>
              <a:t>Podemos rotacionar as caixas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sz="2400" dirty="0">
              <a:latin typeface="Century" panose="020406040505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pt-BR" sz="2400" dirty="0">
              <a:latin typeface="Century" panose="020406040505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pt-BR" sz="2400" dirty="0">
              <a:latin typeface="Century" panose="02040604050505020304" pitchFamily="18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7DE3A8F-FFDD-05D2-8CD3-5AAFC44F2216}"/>
              </a:ext>
            </a:extLst>
          </p:cNvPr>
          <p:cNvSpPr/>
          <p:nvPr/>
        </p:nvSpPr>
        <p:spPr>
          <a:xfrm rot="16200000" flipH="1">
            <a:off x="1739270" y="-1319303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046964F-593C-30CB-EAA9-FC68E22EA266}"/>
              </a:ext>
            </a:extLst>
          </p:cNvPr>
          <p:cNvSpPr txBox="1">
            <a:spLocks/>
          </p:cNvSpPr>
          <p:nvPr/>
        </p:nvSpPr>
        <p:spPr>
          <a:xfrm>
            <a:off x="251520" y="313453"/>
            <a:ext cx="489654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200" dirty="0">
                <a:solidFill>
                  <a:schemeClr val="bg1"/>
                </a:solidFill>
                <a:latin typeface="Bebas Neue" panose="020B0606020202050201" pitchFamily="34" charset="0"/>
              </a:rPr>
              <a:t>MONTAGEM CAMADA 2D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DE504AE5-1196-1216-B869-07DBD08B1614}"/>
              </a:ext>
            </a:extLst>
          </p:cNvPr>
          <p:cNvSpPr txBox="1">
            <a:spLocks/>
          </p:cNvSpPr>
          <p:nvPr/>
        </p:nvSpPr>
        <p:spPr>
          <a:xfrm>
            <a:off x="251520" y="1331639"/>
            <a:ext cx="4978896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700" dirty="0">
                <a:latin typeface="Bebas Neue" panose="020B0606020202050201" pitchFamily="34" charset="0"/>
              </a:rPr>
              <a:t>ACOPLAGEM E ROTAÇÃO</a:t>
            </a:r>
          </a:p>
          <a:p>
            <a:pPr marL="0" indent="0">
              <a:buNone/>
            </a:pPr>
            <a:endParaRPr lang="pt-BR" sz="2700" dirty="0">
              <a:latin typeface="Bebas Neue" panose="020B0606020202050201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pt-BR" sz="27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66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64515" name="Picture 3" descr="C:\Users\Gustavo\Dropbox\My PC (DESKTOP-GIJC891)\Desktop\TCC\Img PPT\Guloso\Camada 2D\Acompla e rotaciona\Acopla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22" y="2348880"/>
            <a:ext cx="8045556" cy="387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78BCD71D-9B89-B89A-CDD7-01A57651A494}"/>
              </a:ext>
            </a:extLst>
          </p:cNvPr>
          <p:cNvSpPr/>
          <p:nvPr/>
        </p:nvSpPr>
        <p:spPr>
          <a:xfrm rot="16200000" flipH="1">
            <a:off x="1739270" y="-1319303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6022C15-66C7-EFB3-3558-343E1013C1BC}"/>
              </a:ext>
            </a:extLst>
          </p:cNvPr>
          <p:cNvSpPr txBox="1">
            <a:spLocks/>
          </p:cNvSpPr>
          <p:nvPr/>
        </p:nvSpPr>
        <p:spPr>
          <a:xfrm>
            <a:off x="251520" y="313453"/>
            <a:ext cx="489654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200" dirty="0">
                <a:solidFill>
                  <a:schemeClr val="bg1"/>
                </a:solidFill>
                <a:latin typeface="Bebas Neue" panose="020B0606020202050201" pitchFamily="34" charset="0"/>
              </a:rPr>
              <a:t>MONTAGEM CAMADA 2D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F7EF0274-B6B7-77B9-8184-2EF40BC6B437}"/>
              </a:ext>
            </a:extLst>
          </p:cNvPr>
          <p:cNvSpPr txBox="1">
            <a:spLocks/>
          </p:cNvSpPr>
          <p:nvPr/>
        </p:nvSpPr>
        <p:spPr>
          <a:xfrm>
            <a:off x="251520" y="1331639"/>
            <a:ext cx="4978896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700" dirty="0">
                <a:latin typeface="Bebas Neue" panose="020B0606020202050201" pitchFamily="34" charset="0"/>
              </a:rPr>
              <a:t>ACOPLAGEM E ROTAÇÃO</a:t>
            </a:r>
          </a:p>
          <a:p>
            <a:pPr marL="0" indent="0">
              <a:buNone/>
            </a:pPr>
            <a:endParaRPr lang="pt-BR" sz="2700" dirty="0">
              <a:latin typeface="Bebas Neue" panose="020B0606020202050201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pt-BR" sz="2700" dirty="0">
              <a:latin typeface="Bebas Neue" panose="020B0606020202050201" pitchFamily="34" charset="0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4AFBE873-FB2F-4E25-987B-FE92C554F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685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497917"/>
              </p:ext>
            </p:extLst>
          </p:nvPr>
        </p:nvGraphicFramePr>
        <p:xfrm>
          <a:off x="215516" y="1844824"/>
          <a:ext cx="8712968" cy="39769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480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2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61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20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20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120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088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 dirty="0">
                          <a:effectLst/>
                        </a:rPr>
                        <a:t>SKU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 dirty="0" err="1">
                          <a:effectLst/>
                        </a:rPr>
                        <a:t>Qtd</a:t>
                      </a:r>
                      <a:r>
                        <a:rPr lang="pt-BR" sz="2000" b="1" u="none" strike="noStrike" dirty="0">
                          <a:effectLst/>
                        </a:rPr>
                        <a:t> caixas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 dirty="0">
                          <a:effectLst/>
                        </a:rPr>
                        <a:t>Caixas / lastro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 dirty="0">
                          <a:effectLst/>
                        </a:rPr>
                        <a:t>Altura (cm)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 dirty="0">
                          <a:effectLst/>
                        </a:rPr>
                        <a:t>Largura (cm)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 dirty="0">
                          <a:effectLst/>
                        </a:rPr>
                        <a:t>Comprimento (cm)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33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Pizza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35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4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15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40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23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33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Presunto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50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6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24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50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56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33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Picanha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28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8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31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25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32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88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Queijo </a:t>
                      </a:r>
                      <a:r>
                        <a:rPr lang="pt-BR" sz="2000" u="none" strike="noStrike" dirty="0" err="1">
                          <a:effectLst/>
                        </a:rPr>
                        <a:t>Chedar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38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6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24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50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56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33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Chester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40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6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50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36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25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33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Lombo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49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37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19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34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33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Calabresa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24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37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19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34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33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Bacon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33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9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45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34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32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33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Fraldinha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29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8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31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25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32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Retângulo 4">
            <a:extLst>
              <a:ext uri="{FF2B5EF4-FFF2-40B4-BE49-F238E27FC236}">
                <a16:creationId xmlns:a16="http://schemas.microsoft.com/office/drawing/2014/main" id="{817146C7-616B-5223-A113-8E5625E4FC81}"/>
              </a:ext>
            </a:extLst>
          </p:cNvPr>
          <p:cNvSpPr/>
          <p:nvPr/>
        </p:nvSpPr>
        <p:spPr>
          <a:xfrm rot="16200000" flipH="1">
            <a:off x="2408044" y="-2003377"/>
            <a:ext cx="908041" cy="572412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1ADFCDA-07AC-161C-E585-6B19620035A9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Processamento dos dados</a:t>
            </a:r>
          </a:p>
        </p:txBody>
      </p:sp>
    </p:spTree>
    <p:extLst>
      <p:ext uri="{BB962C8B-B14F-4D97-AF65-F5344CB8AC3E}">
        <p14:creationId xmlns:p14="http://schemas.microsoft.com/office/powerpoint/2010/main" val="15436620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64515" name="Picture 3" descr="C:\Users\Gustavo\Dropbox\My PC (DESKTOP-GIJC891)\Desktop\TCC\Img PPT\Guloso\Camada 2D\Acompla e rotaciona\Acopla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22" y="2348880"/>
            <a:ext cx="8045556" cy="387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4067944" y="2204864"/>
            <a:ext cx="3672408" cy="410445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3D542BF-802E-13D4-B150-952E7B0706D3}"/>
              </a:ext>
            </a:extLst>
          </p:cNvPr>
          <p:cNvSpPr/>
          <p:nvPr/>
        </p:nvSpPr>
        <p:spPr>
          <a:xfrm rot="16200000" flipH="1">
            <a:off x="1739270" y="-1319303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5B619BDA-1B58-68A3-7DBD-E15B47D41479}"/>
              </a:ext>
            </a:extLst>
          </p:cNvPr>
          <p:cNvSpPr txBox="1">
            <a:spLocks/>
          </p:cNvSpPr>
          <p:nvPr/>
        </p:nvSpPr>
        <p:spPr>
          <a:xfrm>
            <a:off x="251520" y="313453"/>
            <a:ext cx="489654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200" dirty="0">
                <a:solidFill>
                  <a:schemeClr val="bg1"/>
                </a:solidFill>
                <a:latin typeface="Bebas Neue" panose="020B0606020202050201" pitchFamily="34" charset="0"/>
              </a:rPr>
              <a:t>MONTAGEM CAMADA 2D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76BC9D5C-D78B-DDE5-C84D-AE9D6BD82585}"/>
              </a:ext>
            </a:extLst>
          </p:cNvPr>
          <p:cNvSpPr txBox="1">
            <a:spLocks/>
          </p:cNvSpPr>
          <p:nvPr/>
        </p:nvSpPr>
        <p:spPr>
          <a:xfrm>
            <a:off x="251520" y="1331639"/>
            <a:ext cx="4978896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700" dirty="0">
                <a:latin typeface="Bebas Neue" panose="020B0606020202050201" pitchFamily="34" charset="0"/>
              </a:rPr>
              <a:t>ACOPLAGEM E ROTAÇÃO</a:t>
            </a:r>
          </a:p>
          <a:p>
            <a:pPr marL="0" indent="0">
              <a:buNone/>
            </a:pPr>
            <a:endParaRPr lang="pt-BR" sz="2700" dirty="0">
              <a:latin typeface="Bebas Neue" panose="020B0606020202050201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pt-BR" sz="2700" dirty="0">
              <a:latin typeface="Bebas Neue" panose="020B0606020202050201" pitchFamily="34" charset="0"/>
            </a:endParaRPr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EBB15C08-0E2B-D820-725C-D19C57F3D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53305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9AC4E95F-4022-BC93-6CC1-3DB4B6D0D57B}"/>
              </a:ext>
            </a:extLst>
          </p:cNvPr>
          <p:cNvSpPr/>
          <p:nvPr/>
        </p:nvSpPr>
        <p:spPr>
          <a:xfrm rot="16200000" flipH="1">
            <a:off x="1739270" y="-1319303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29ABEC0-6088-0C53-E3F3-1184D65143FC}"/>
              </a:ext>
            </a:extLst>
          </p:cNvPr>
          <p:cNvSpPr txBox="1">
            <a:spLocks/>
          </p:cNvSpPr>
          <p:nvPr/>
        </p:nvSpPr>
        <p:spPr>
          <a:xfrm>
            <a:off x="251520" y="313453"/>
            <a:ext cx="489654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200" dirty="0">
                <a:solidFill>
                  <a:schemeClr val="bg1"/>
                </a:solidFill>
                <a:latin typeface="Bebas Neue" panose="020B0606020202050201" pitchFamily="34" charset="0"/>
              </a:rPr>
              <a:t>MONTAGEM CAMADA 2D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A1C835A-9C41-58F8-A56C-964E1DF243A2}"/>
              </a:ext>
            </a:extLst>
          </p:cNvPr>
          <p:cNvSpPr txBox="1">
            <a:spLocks/>
          </p:cNvSpPr>
          <p:nvPr/>
        </p:nvSpPr>
        <p:spPr>
          <a:xfrm>
            <a:off x="251520" y="1331638"/>
            <a:ext cx="4978896" cy="707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700" dirty="0">
                <a:latin typeface="Bebas Neue" panose="020B0606020202050201" pitchFamily="34" charset="0"/>
              </a:rPr>
              <a:t>ACOPLAGEM E ROTAÇÃO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693F029-98EE-0BEA-8E11-D4C180C868DE}"/>
              </a:ext>
            </a:extLst>
          </p:cNvPr>
          <p:cNvSpPr txBox="1"/>
          <p:nvPr/>
        </p:nvSpPr>
        <p:spPr>
          <a:xfrm>
            <a:off x="395536" y="3879196"/>
            <a:ext cx="201622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2500" dirty="0">
                <a:latin typeface="Bebas Neue" panose="020B0606020202050201" pitchFamily="34" charset="0"/>
              </a:rPr>
              <a:t>Regras de priorização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FD8AD92-77F7-CDD2-3504-EE80726B517B}"/>
              </a:ext>
            </a:extLst>
          </p:cNvPr>
          <p:cNvSpPr/>
          <p:nvPr/>
        </p:nvSpPr>
        <p:spPr>
          <a:xfrm>
            <a:off x="2950886" y="2612192"/>
            <a:ext cx="720080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500" dirty="0">
                <a:solidFill>
                  <a:schemeClr val="tx1"/>
                </a:solidFill>
                <a:latin typeface="Bebas Neue" panose="020B0606020202050201" pitchFamily="34" charset="0"/>
              </a:rPr>
              <a:t>N1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669D4D6-E3A3-49E4-5C95-008EA5DB4F3D}"/>
              </a:ext>
            </a:extLst>
          </p:cNvPr>
          <p:cNvSpPr/>
          <p:nvPr/>
        </p:nvSpPr>
        <p:spPr>
          <a:xfrm>
            <a:off x="2950886" y="3589571"/>
            <a:ext cx="720080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500" dirty="0">
                <a:solidFill>
                  <a:schemeClr val="tx1"/>
                </a:solidFill>
                <a:latin typeface="Bebas Neue" panose="020B0606020202050201" pitchFamily="34" charset="0"/>
              </a:rPr>
              <a:t>N2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4347592B-37B7-CE25-EBDA-E647691F4825}"/>
              </a:ext>
            </a:extLst>
          </p:cNvPr>
          <p:cNvSpPr/>
          <p:nvPr/>
        </p:nvSpPr>
        <p:spPr>
          <a:xfrm>
            <a:off x="2950886" y="4515133"/>
            <a:ext cx="720080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500" dirty="0">
                <a:solidFill>
                  <a:schemeClr val="tx1"/>
                </a:solidFill>
                <a:latin typeface="Bebas Neue" panose="020B0606020202050201" pitchFamily="34" charset="0"/>
              </a:rPr>
              <a:t>N3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B19882F-A017-7EBA-805D-20B5DBE749FB}"/>
              </a:ext>
            </a:extLst>
          </p:cNvPr>
          <p:cNvSpPr/>
          <p:nvPr/>
        </p:nvSpPr>
        <p:spPr>
          <a:xfrm>
            <a:off x="2950886" y="5483447"/>
            <a:ext cx="720080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500" dirty="0">
                <a:solidFill>
                  <a:schemeClr val="tx1"/>
                </a:solidFill>
                <a:latin typeface="Bebas Neue" panose="020B0606020202050201" pitchFamily="34" charset="0"/>
              </a:rPr>
              <a:t>N4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FCEEF5B-CD7E-15A6-864B-BA86467B8134}"/>
              </a:ext>
            </a:extLst>
          </p:cNvPr>
          <p:cNvSpPr txBox="1"/>
          <p:nvPr/>
        </p:nvSpPr>
        <p:spPr>
          <a:xfrm>
            <a:off x="3409527" y="2613783"/>
            <a:ext cx="49788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lvl="1"/>
            <a:r>
              <a:rPr lang="pt-BR" sz="2000" dirty="0">
                <a:latin typeface="Century" panose="02040604050505020304" pitchFamily="18" charset="0"/>
              </a:rPr>
              <a:t>Escolhe-se rotação e acoplagem que gere um espaço vazio;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02845AB-B6AB-FA75-AC41-BAEF63E93FF5}"/>
              </a:ext>
            </a:extLst>
          </p:cNvPr>
          <p:cNvSpPr txBox="1"/>
          <p:nvPr/>
        </p:nvSpPr>
        <p:spPr>
          <a:xfrm>
            <a:off x="3409527" y="3647949"/>
            <a:ext cx="45929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lvl="1"/>
            <a:r>
              <a:rPr lang="pt-BR" sz="2000" dirty="0">
                <a:latin typeface="Century" panose="02040604050505020304" pitchFamily="18" charset="0"/>
              </a:rPr>
              <a:t>Escolhe-se rotação e acoplagem que tenha mais itens acoplados.;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28D0257-C699-4702-F7B0-2CB0AEAF610C}"/>
              </a:ext>
            </a:extLst>
          </p:cNvPr>
          <p:cNvSpPr txBox="1"/>
          <p:nvPr/>
        </p:nvSpPr>
        <p:spPr>
          <a:xfrm>
            <a:off x="3409527" y="4581128"/>
            <a:ext cx="45929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lvl="1"/>
            <a:r>
              <a:rPr lang="pt-BR" sz="2000" dirty="0">
                <a:latin typeface="Century" panose="02040604050505020304" pitchFamily="18" charset="0"/>
              </a:rPr>
              <a:t>Escolhe-se rotação e acoplagem que gere o maior espaço;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13F0F157-279B-0E02-6202-1E52C51CA5DF}"/>
              </a:ext>
            </a:extLst>
          </p:cNvPr>
          <p:cNvSpPr txBox="1"/>
          <p:nvPr/>
        </p:nvSpPr>
        <p:spPr>
          <a:xfrm>
            <a:off x="3412550" y="5570480"/>
            <a:ext cx="40563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lvl="1"/>
            <a:r>
              <a:rPr lang="pt-BR" sz="2000" dirty="0">
                <a:latin typeface="Century" panose="02040604050505020304" pitchFamily="18" charset="0"/>
              </a:rPr>
              <a:t>Escolhe-se a opção sem rotação</a:t>
            </a:r>
          </a:p>
        </p:txBody>
      </p:sp>
      <p:cxnSp>
        <p:nvCxnSpPr>
          <p:cNvPr id="28" name="Google Shape;927;p43">
            <a:extLst>
              <a:ext uri="{FF2B5EF4-FFF2-40B4-BE49-F238E27FC236}">
                <a16:creationId xmlns:a16="http://schemas.microsoft.com/office/drawing/2014/main" id="{75A48E63-69A7-929D-C9C1-E79A7B3886C3}"/>
              </a:ext>
            </a:extLst>
          </p:cNvPr>
          <p:cNvCxnSpPr>
            <a:cxnSpLocks/>
          </p:cNvCxnSpPr>
          <p:nvPr/>
        </p:nvCxnSpPr>
        <p:spPr>
          <a:xfrm flipV="1">
            <a:off x="2590846" y="2378179"/>
            <a:ext cx="0" cy="4013244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5878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3" grpId="0"/>
      <p:bldP spid="25" grpId="0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C:\Users\Gustavo\Dropbox\My PC (DESKTOP-GIJC891)\Desktop\TCC\Img PPT\Guloso\Camada 2D\Acompla e rotaciona\Acopla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21" y="2348880"/>
            <a:ext cx="7900087" cy="387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67D0728-7374-4DBF-E221-401BC3FA3CCC}"/>
              </a:ext>
            </a:extLst>
          </p:cNvPr>
          <p:cNvSpPr/>
          <p:nvPr/>
        </p:nvSpPr>
        <p:spPr>
          <a:xfrm rot="16200000" flipH="1">
            <a:off x="1739270" y="-1319303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AFF0FC3-0472-BFD3-EE44-C0F72E1D3E37}"/>
              </a:ext>
            </a:extLst>
          </p:cNvPr>
          <p:cNvSpPr txBox="1">
            <a:spLocks/>
          </p:cNvSpPr>
          <p:nvPr/>
        </p:nvSpPr>
        <p:spPr>
          <a:xfrm>
            <a:off x="251520" y="313453"/>
            <a:ext cx="489654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200" dirty="0">
                <a:solidFill>
                  <a:schemeClr val="bg1"/>
                </a:solidFill>
                <a:latin typeface="Bebas Neue" panose="020B0606020202050201" pitchFamily="34" charset="0"/>
              </a:rPr>
              <a:t>MONTAGEM CAMADA 2D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9F28190D-0136-0051-187A-BB0CD9BB2EFA}"/>
              </a:ext>
            </a:extLst>
          </p:cNvPr>
          <p:cNvSpPr txBox="1">
            <a:spLocks/>
          </p:cNvSpPr>
          <p:nvPr/>
        </p:nvSpPr>
        <p:spPr>
          <a:xfrm>
            <a:off x="251520" y="1331639"/>
            <a:ext cx="4978896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700" dirty="0">
                <a:latin typeface="Bebas Neue" panose="020B0606020202050201" pitchFamily="34" charset="0"/>
              </a:rPr>
              <a:t>ACOPLAGEM E ROTAÇÃO</a:t>
            </a:r>
          </a:p>
          <a:p>
            <a:pPr marL="0" indent="0">
              <a:buNone/>
            </a:pPr>
            <a:endParaRPr lang="pt-BR" sz="2700" dirty="0">
              <a:latin typeface="Bebas Neue" panose="020B0606020202050201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pt-BR" sz="27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54054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C:\Users\Gustavo\Dropbox\My PC (DESKTOP-GIJC891)\Desktop\TCC\Img PPT\Guloso\Camada 2D\Acompla e rotaciona\Acopla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21" y="2348880"/>
            <a:ext cx="7900087" cy="387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395536" y="2204864"/>
            <a:ext cx="3600400" cy="410445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BA6E2BE-5F4A-D792-5507-826918569C79}"/>
              </a:ext>
            </a:extLst>
          </p:cNvPr>
          <p:cNvSpPr/>
          <p:nvPr/>
        </p:nvSpPr>
        <p:spPr>
          <a:xfrm rot="16200000" flipH="1">
            <a:off x="1739270" y="-1319303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49C6EDB-165D-136D-4B53-C6CF2B3793E1}"/>
              </a:ext>
            </a:extLst>
          </p:cNvPr>
          <p:cNvSpPr txBox="1">
            <a:spLocks/>
          </p:cNvSpPr>
          <p:nvPr/>
        </p:nvSpPr>
        <p:spPr>
          <a:xfrm>
            <a:off x="251520" y="313453"/>
            <a:ext cx="489654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200" dirty="0">
                <a:solidFill>
                  <a:schemeClr val="bg1"/>
                </a:solidFill>
                <a:latin typeface="Bebas Neue" panose="020B0606020202050201" pitchFamily="34" charset="0"/>
              </a:rPr>
              <a:t>MONTAGEM CAMADA 2D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54A566D3-5088-2343-1D42-62B1E02DEC0E}"/>
              </a:ext>
            </a:extLst>
          </p:cNvPr>
          <p:cNvSpPr txBox="1">
            <a:spLocks/>
          </p:cNvSpPr>
          <p:nvPr/>
        </p:nvSpPr>
        <p:spPr>
          <a:xfrm>
            <a:off x="251520" y="1331639"/>
            <a:ext cx="4978896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700" dirty="0">
                <a:latin typeface="Bebas Neue" panose="020B0606020202050201" pitchFamily="34" charset="0"/>
              </a:rPr>
              <a:t>ACOPLAGEM E ROTAÇÃO</a:t>
            </a:r>
          </a:p>
          <a:p>
            <a:pPr marL="0" indent="0">
              <a:buNone/>
            </a:pPr>
            <a:endParaRPr lang="pt-BR" sz="2700" dirty="0">
              <a:latin typeface="Bebas Neue" panose="020B0606020202050201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pt-BR" sz="27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71868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 descr="C:\Users\Gustavo\Dropbox\My PC (DESKTOP-GIJC891)\Desktop\TCC\Img PPT\Guloso\Camada 2D\Acompla e rotaciona\Acopl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21" y="2348880"/>
            <a:ext cx="8123885" cy="387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95E7173-F921-71A5-CAA3-4A118BDFBAFB}"/>
              </a:ext>
            </a:extLst>
          </p:cNvPr>
          <p:cNvSpPr/>
          <p:nvPr/>
        </p:nvSpPr>
        <p:spPr>
          <a:xfrm rot="16200000" flipH="1">
            <a:off x="1739270" y="-1319303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57CFE30-8CA9-BC75-8DB4-CB499F1A8849}"/>
              </a:ext>
            </a:extLst>
          </p:cNvPr>
          <p:cNvSpPr txBox="1">
            <a:spLocks/>
          </p:cNvSpPr>
          <p:nvPr/>
        </p:nvSpPr>
        <p:spPr>
          <a:xfrm>
            <a:off x="251520" y="313453"/>
            <a:ext cx="489654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200" dirty="0">
                <a:solidFill>
                  <a:schemeClr val="bg1"/>
                </a:solidFill>
                <a:latin typeface="Bebas Neue" panose="020B0606020202050201" pitchFamily="34" charset="0"/>
              </a:rPr>
              <a:t>MONTAGEM CAMADA 2D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FE06BF0-BBF2-3482-0395-AABDE6B5E3BB}"/>
              </a:ext>
            </a:extLst>
          </p:cNvPr>
          <p:cNvSpPr txBox="1">
            <a:spLocks/>
          </p:cNvSpPr>
          <p:nvPr/>
        </p:nvSpPr>
        <p:spPr>
          <a:xfrm>
            <a:off x="251520" y="1331639"/>
            <a:ext cx="4978896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700" dirty="0">
                <a:latin typeface="Bebas Neue" panose="020B0606020202050201" pitchFamily="34" charset="0"/>
              </a:rPr>
              <a:t>ACOPLAGEM E ROTAÇÃO</a:t>
            </a:r>
          </a:p>
          <a:p>
            <a:pPr marL="0" indent="0">
              <a:buNone/>
            </a:pPr>
            <a:endParaRPr lang="pt-BR" sz="2700" dirty="0">
              <a:latin typeface="Bebas Neue" panose="020B0606020202050201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pt-BR" sz="27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0319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 descr="C:\Users\Gustavo\Dropbox\My PC (DESKTOP-GIJC891)\Desktop\TCC\Img PPT\Guloso\Camada 2D\Acompla e rotaciona\Acopla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21" y="2348880"/>
            <a:ext cx="8123885" cy="387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4139952" y="2204864"/>
            <a:ext cx="3456384" cy="410445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CFF6215-72C2-1FFD-2AAE-00525A193C91}"/>
              </a:ext>
            </a:extLst>
          </p:cNvPr>
          <p:cNvSpPr/>
          <p:nvPr/>
        </p:nvSpPr>
        <p:spPr>
          <a:xfrm rot="16200000" flipH="1">
            <a:off x="1739270" y="-1319303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9F56F85-844B-01F2-3F56-693FB87FA3F7}"/>
              </a:ext>
            </a:extLst>
          </p:cNvPr>
          <p:cNvSpPr txBox="1">
            <a:spLocks/>
          </p:cNvSpPr>
          <p:nvPr/>
        </p:nvSpPr>
        <p:spPr>
          <a:xfrm>
            <a:off x="251520" y="313453"/>
            <a:ext cx="489654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200" dirty="0">
                <a:solidFill>
                  <a:schemeClr val="bg1"/>
                </a:solidFill>
                <a:latin typeface="Bebas Neue" panose="020B0606020202050201" pitchFamily="34" charset="0"/>
              </a:rPr>
              <a:t>MONTAGEM CAMADA 2D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856831F2-8492-428D-E33D-48B57A83C407}"/>
              </a:ext>
            </a:extLst>
          </p:cNvPr>
          <p:cNvSpPr txBox="1">
            <a:spLocks/>
          </p:cNvSpPr>
          <p:nvPr/>
        </p:nvSpPr>
        <p:spPr>
          <a:xfrm>
            <a:off x="251520" y="1331639"/>
            <a:ext cx="4978896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700" dirty="0">
                <a:latin typeface="Bebas Neue" panose="020B0606020202050201" pitchFamily="34" charset="0"/>
              </a:rPr>
              <a:t>ACOPLAGEM E ROTAÇÃO</a:t>
            </a:r>
          </a:p>
          <a:p>
            <a:pPr marL="0" indent="0">
              <a:buNone/>
            </a:pPr>
            <a:endParaRPr lang="pt-BR" sz="2700" dirty="0">
              <a:latin typeface="Bebas Neue" panose="020B0606020202050201" pitchFamily="34" charset="0"/>
            </a:endParaRPr>
          </a:p>
          <a:p>
            <a:pPr marL="0" indent="0">
              <a:buFont typeface="Arial" pitchFamily="34" charset="0"/>
              <a:buNone/>
            </a:pPr>
            <a:endParaRPr lang="pt-BR" sz="27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6676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13" y="1439028"/>
            <a:ext cx="8495374" cy="4856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09FBFCF-AE76-42BE-A813-D923EAF5FCD2}"/>
              </a:ext>
            </a:extLst>
          </p:cNvPr>
          <p:cNvSpPr/>
          <p:nvPr/>
        </p:nvSpPr>
        <p:spPr>
          <a:xfrm flipV="1">
            <a:off x="0" y="404663"/>
            <a:ext cx="9144000" cy="8746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AC1FC21F-5391-A0FA-1259-317650DAEC8D}"/>
              </a:ext>
            </a:extLst>
          </p:cNvPr>
          <p:cNvGrpSpPr/>
          <p:nvPr/>
        </p:nvGrpSpPr>
        <p:grpSpPr>
          <a:xfrm>
            <a:off x="492218" y="516602"/>
            <a:ext cx="4379075" cy="896174"/>
            <a:chOff x="396344" y="2062558"/>
            <a:chExt cx="4379075" cy="896174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255436AD-30F6-EDAE-226A-0E9FF0527AE7}"/>
                </a:ext>
              </a:extLst>
            </p:cNvPr>
            <p:cNvSpPr txBox="1"/>
            <p:nvPr/>
          </p:nvSpPr>
          <p:spPr>
            <a:xfrm>
              <a:off x="875726" y="2062558"/>
              <a:ext cx="3899693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4400" dirty="0">
                  <a:solidFill>
                    <a:schemeClr val="bg1"/>
                  </a:solidFill>
                  <a:latin typeface="Bebas Neue" panose="020B0606020202050201" pitchFamily="34" charset="0"/>
                </a:rPr>
                <a:t>Resultados </a:t>
              </a:r>
              <a:r>
                <a:rPr lang="pt-BR" sz="4400" dirty="0" err="1">
                  <a:solidFill>
                    <a:schemeClr val="bg1"/>
                  </a:solidFill>
                  <a:latin typeface="Bebas Neue" panose="020B0606020202050201" pitchFamily="34" charset="0"/>
                </a:rPr>
                <a:t>vns</a:t>
              </a:r>
              <a:endParaRPr lang="pt-BR" sz="27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7" name="Título 1">
              <a:extLst>
                <a:ext uri="{FF2B5EF4-FFF2-40B4-BE49-F238E27FC236}">
                  <a16:creationId xmlns:a16="http://schemas.microsoft.com/office/drawing/2014/main" id="{E39CB580-4E98-52B9-235A-5372E6F39A5E}"/>
                </a:ext>
              </a:extLst>
            </p:cNvPr>
            <p:cNvSpPr txBox="1">
              <a:spLocks/>
            </p:cNvSpPr>
            <p:nvPr/>
          </p:nvSpPr>
          <p:spPr>
            <a:xfrm>
              <a:off x="396344" y="2084254"/>
              <a:ext cx="2732561" cy="8744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5000" lnSpcReduction="2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t-BR" sz="7000" dirty="0">
                  <a:solidFill>
                    <a:schemeClr val="bg1"/>
                  </a:solidFill>
                  <a:latin typeface="Bebas Neue" panose="020B0606020202050201" pitchFamily="34" charset="0"/>
                  <a:cs typeface="Aharoni" panose="02010803020104030203" pitchFamily="2" charset="-79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972132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3" name="Design sem nom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3226"/>
          <a:stretch/>
        </p:blipFill>
        <p:spPr>
          <a:xfrm>
            <a:off x="759977" y="1700808"/>
            <a:ext cx="7936883" cy="432048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FBC9BC0-EBFB-98A7-051D-DEBE264DEB02}"/>
              </a:ext>
            </a:extLst>
          </p:cNvPr>
          <p:cNvSpPr/>
          <p:nvPr/>
        </p:nvSpPr>
        <p:spPr>
          <a:xfrm flipV="1">
            <a:off x="0" y="404663"/>
            <a:ext cx="9144000" cy="8746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7D5D01F0-B15E-421B-23F8-818B222B385F}"/>
              </a:ext>
            </a:extLst>
          </p:cNvPr>
          <p:cNvGrpSpPr/>
          <p:nvPr/>
        </p:nvGrpSpPr>
        <p:grpSpPr>
          <a:xfrm>
            <a:off x="492218" y="516602"/>
            <a:ext cx="7464158" cy="896174"/>
            <a:chOff x="396344" y="2062558"/>
            <a:chExt cx="7464158" cy="896174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9ED37BF8-DEEC-0A33-C20A-86A69B669BB9}"/>
                </a:ext>
              </a:extLst>
            </p:cNvPr>
            <p:cNvSpPr txBox="1"/>
            <p:nvPr/>
          </p:nvSpPr>
          <p:spPr>
            <a:xfrm>
              <a:off x="875726" y="2062558"/>
              <a:ext cx="6984776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4400" dirty="0">
                  <a:solidFill>
                    <a:schemeClr val="bg1"/>
                  </a:solidFill>
                  <a:latin typeface="Bebas Neue" panose="020B0606020202050201" pitchFamily="34" charset="0"/>
                </a:rPr>
                <a:t>Resultados montagem camada 2d</a:t>
              </a:r>
              <a:endParaRPr lang="pt-BR" sz="27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0" name="Título 1">
              <a:extLst>
                <a:ext uri="{FF2B5EF4-FFF2-40B4-BE49-F238E27FC236}">
                  <a16:creationId xmlns:a16="http://schemas.microsoft.com/office/drawing/2014/main" id="{A45BECDE-A024-25C7-F001-B73D12A03E6E}"/>
                </a:ext>
              </a:extLst>
            </p:cNvPr>
            <p:cNvSpPr txBox="1">
              <a:spLocks/>
            </p:cNvSpPr>
            <p:nvPr/>
          </p:nvSpPr>
          <p:spPr>
            <a:xfrm>
              <a:off x="396344" y="2084254"/>
              <a:ext cx="2732561" cy="8744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5000" lnSpcReduction="2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t-BR" sz="7000" dirty="0">
                  <a:solidFill>
                    <a:schemeClr val="bg1"/>
                  </a:solidFill>
                  <a:latin typeface="Bebas Neue" panose="020B0606020202050201" pitchFamily="34" charset="0"/>
                  <a:cs typeface="Aharoni" panose="02010803020104030203" pitchFamily="2" charset="-79"/>
                </a:rPr>
                <a:t>4</a:t>
              </a:r>
            </a:p>
          </p:txBody>
        </p:sp>
      </p:grpSp>
      <p:sp>
        <p:nvSpPr>
          <p:cNvPr id="11" name="Retângulo 10">
            <a:extLst>
              <a:ext uri="{FF2B5EF4-FFF2-40B4-BE49-F238E27FC236}">
                <a16:creationId xmlns:a16="http://schemas.microsoft.com/office/drawing/2014/main" id="{9DAD07C5-ED67-74E5-BA59-2C2BA710998A}"/>
              </a:ext>
            </a:extLst>
          </p:cNvPr>
          <p:cNvSpPr/>
          <p:nvPr/>
        </p:nvSpPr>
        <p:spPr>
          <a:xfrm flipV="1">
            <a:off x="0" y="399409"/>
            <a:ext cx="9144000" cy="8746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EAA44C31-39E7-0926-25D0-B15EB5DA2DB1}"/>
              </a:ext>
            </a:extLst>
          </p:cNvPr>
          <p:cNvGrpSpPr/>
          <p:nvPr/>
        </p:nvGrpSpPr>
        <p:grpSpPr>
          <a:xfrm>
            <a:off x="492218" y="511348"/>
            <a:ext cx="7464158" cy="896174"/>
            <a:chOff x="396344" y="2062558"/>
            <a:chExt cx="7464158" cy="896174"/>
          </a:xfrm>
        </p:grpSpPr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97A6DDBB-F93F-7D55-43E8-5291CA7A361F}"/>
                </a:ext>
              </a:extLst>
            </p:cNvPr>
            <p:cNvSpPr txBox="1"/>
            <p:nvPr/>
          </p:nvSpPr>
          <p:spPr>
            <a:xfrm>
              <a:off x="875726" y="2062558"/>
              <a:ext cx="6984776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4400" dirty="0">
                  <a:solidFill>
                    <a:schemeClr val="bg1"/>
                  </a:solidFill>
                  <a:latin typeface="Bebas Neue" panose="020B0606020202050201" pitchFamily="34" charset="0"/>
                </a:rPr>
                <a:t>Resultados montagem camada 2d</a:t>
              </a:r>
              <a:endParaRPr lang="pt-BR" sz="27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14" name="Título 1">
              <a:extLst>
                <a:ext uri="{FF2B5EF4-FFF2-40B4-BE49-F238E27FC236}">
                  <a16:creationId xmlns:a16="http://schemas.microsoft.com/office/drawing/2014/main" id="{DB095F7E-E918-8A71-7589-D9CDE99A4E29}"/>
                </a:ext>
              </a:extLst>
            </p:cNvPr>
            <p:cNvSpPr txBox="1">
              <a:spLocks/>
            </p:cNvSpPr>
            <p:nvPr/>
          </p:nvSpPr>
          <p:spPr>
            <a:xfrm>
              <a:off x="396344" y="2084254"/>
              <a:ext cx="2732561" cy="8744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5000" lnSpcReduction="2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t-BR" sz="7000" dirty="0">
                  <a:solidFill>
                    <a:schemeClr val="bg1"/>
                  </a:solidFill>
                  <a:latin typeface="Bebas Neue" panose="020B0606020202050201" pitchFamily="34" charset="0"/>
                  <a:cs typeface="Aharoni" panose="02010803020104030203" pitchFamily="2" charset="-79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228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44" y="1613377"/>
            <a:ext cx="8271913" cy="4924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8AFECFC-097B-C1F0-13B3-1B8D00161E98}"/>
              </a:ext>
            </a:extLst>
          </p:cNvPr>
          <p:cNvSpPr/>
          <p:nvPr/>
        </p:nvSpPr>
        <p:spPr>
          <a:xfrm flipV="1">
            <a:off x="0" y="399409"/>
            <a:ext cx="9144000" cy="8746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1859155B-4253-0003-A47E-E1D358D96087}"/>
              </a:ext>
            </a:extLst>
          </p:cNvPr>
          <p:cNvGrpSpPr/>
          <p:nvPr/>
        </p:nvGrpSpPr>
        <p:grpSpPr>
          <a:xfrm>
            <a:off x="492218" y="511348"/>
            <a:ext cx="7464158" cy="896174"/>
            <a:chOff x="396344" y="2062558"/>
            <a:chExt cx="7464158" cy="896174"/>
          </a:xfrm>
        </p:grpSpPr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21A793B6-500D-ED11-CB15-81AE2CC4E38F}"/>
                </a:ext>
              </a:extLst>
            </p:cNvPr>
            <p:cNvSpPr txBox="1"/>
            <p:nvPr/>
          </p:nvSpPr>
          <p:spPr>
            <a:xfrm>
              <a:off x="875726" y="2062558"/>
              <a:ext cx="6984776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4400" dirty="0">
                  <a:solidFill>
                    <a:schemeClr val="bg1"/>
                  </a:solidFill>
                  <a:latin typeface="Bebas Neue" panose="020B0606020202050201" pitchFamily="34" charset="0"/>
                </a:rPr>
                <a:t>Resultados montagem camada 2d</a:t>
              </a:r>
              <a:endParaRPr lang="pt-BR" sz="27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9" name="Título 1">
              <a:extLst>
                <a:ext uri="{FF2B5EF4-FFF2-40B4-BE49-F238E27FC236}">
                  <a16:creationId xmlns:a16="http://schemas.microsoft.com/office/drawing/2014/main" id="{C9CA0ACE-84C1-C0FF-9DF8-5273CCA2F182}"/>
                </a:ext>
              </a:extLst>
            </p:cNvPr>
            <p:cNvSpPr txBox="1">
              <a:spLocks/>
            </p:cNvSpPr>
            <p:nvPr/>
          </p:nvSpPr>
          <p:spPr>
            <a:xfrm>
              <a:off x="396344" y="2084254"/>
              <a:ext cx="2732561" cy="8744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5000" lnSpcReduction="2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t-BR" sz="7000" dirty="0">
                  <a:solidFill>
                    <a:schemeClr val="bg1"/>
                  </a:solidFill>
                  <a:latin typeface="Bebas Neue" panose="020B0606020202050201" pitchFamily="34" charset="0"/>
                  <a:cs typeface="Aharoni" panose="02010803020104030203" pitchFamily="2" charset="-79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073970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827584" y="2060848"/>
            <a:ext cx="7272808" cy="204482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sz="2200" dirty="0">
                <a:latin typeface="Century" panose="02040604050505020304" pitchFamily="18" charset="0"/>
              </a:rPr>
              <a:t>Algoritmo não considera a resistência das caixas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sz="2200" dirty="0">
              <a:latin typeface="Century" panose="020406040505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sz="2200" dirty="0">
                <a:latin typeface="Century" panose="02040604050505020304" pitchFamily="18" charset="0"/>
              </a:rPr>
              <a:t>Número de </a:t>
            </a:r>
            <a:r>
              <a:rPr lang="pt-BR" sz="2200" dirty="0" err="1">
                <a:latin typeface="Century" panose="02040604050505020304" pitchFamily="18" charset="0"/>
              </a:rPr>
              <a:t>paletes</a:t>
            </a:r>
            <a:r>
              <a:rPr lang="pt-BR" sz="2200" dirty="0">
                <a:latin typeface="Century" panose="02040604050505020304" pitchFamily="18" charset="0"/>
              </a:rPr>
              <a:t> pode ser insuficiente para acomodar todos as caixas soltas.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sz="2200" dirty="0">
              <a:latin typeface="Century" panose="02040604050505020304" pitchFamily="18" charset="0"/>
            </a:endParaRP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95337E0-F4A3-D2E5-296C-332BDC374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843D0CA-B9F8-0DC0-B88F-350BF37A9D00}"/>
              </a:ext>
            </a:extLst>
          </p:cNvPr>
          <p:cNvSpPr/>
          <p:nvPr/>
        </p:nvSpPr>
        <p:spPr>
          <a:xfrm flipV="1">
            <a:off x="0" y="406184"/>
            <a:ext cx="9144000" cy="8746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B0736D8-F53D-7C16-6BCD-8D1FBE7074A2}"/>
              </a:ext>
            </a:extLst>
          </p:cNvPr>
          <p:cNvGrpSpPr/>
          <p:nvPr/>
        </p:nvGrpSpPr>
        <p:grpSpPr>
          <a:xfrm>
            <a:off x="492218" y="511348"/>
            <a:ext cx="7464158" cy="896174"/>
            <a:chOff x="396344" y="2062558"/>
            <a:chExt cx="7464158" cy="896174"/>
          </a:xfrm>
        </p:grpSpPr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4B4CD10F-03AC-3D4F-0ED5-4D21181563DB}"/>
                </a:ext>
              </a:extLst>
            </p:cNvPr>
            <p:cNvSpPr txBox="1"/>
            <p:nvPr/>
          </p:nvSpPr>
          <p:spPr>
            <a:xfrm>
              <a:off x="875726" y="2062558"/>
              <a:ext cx="6984776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4400" dirty="0">
                  <a:solidFill>
                    <a:schemeClr val="bg1"/>
                  </a:solidFill>
                  <a:latin typeface="Bebas Neue" panose="020B0606020202050201" pitchFamily="34" charset="0"/>
                </a:rPr>
                <a:t>Pontos de atenção</a:t>
              </a:r>
              <a:endParaRPr lang="pt-BR" sz="27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9" name="Título 1">
              <a:extLst>
                <a:ext uri="{FF2B5EF4-FFF2-40B4-BE49-F238E27FC236}">
                  <a16:creationId xmlns:a16="http://schemas.microsoft.com/office/drawing/2014/main" id="{69A4244B-BE28-07AB-F748-5A1ABFBFB54D}"/>
                </a:ext>
              </a:extLst>
            </p:cNvPr>
            <p:cNvSpPr txBox="1">
              <a:spLocks/>
            </p:cNvSpPr>
            <p:nvPr/>
          </p:nvSpPr>
          <p:spPr>
            <a:xfrm>
              <a:off x="396344" y="2084254"/>
              <a:ext cx="2732561" cy="8744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5000" lnSpcReduction="2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t-BR" sz="7000" dirty="0">
                  <a:solidFill>
                    <a:schemeClr val="bg1"/>
                  </a:solidFill>
                  <a:latin typeface="Bebas Neue" panose="020B0606020202050201" pitchFamily="34" charset="0"/>
                  <a:cs typeface="Aharoni" panose="02010803020104030203" pitchFamily="2" charset="-79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9428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66078"/>
              </p:ext>
            </p:extLst>
          </p:nvPr>
        </p:nvGraphicFramePr>
        <p:xfrm>
          <a:off x="1331641" y="1772816"/>
          <a:ext cx="6480720" cy="42484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54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58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9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9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04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04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6140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 dirty="0">
                          <a:effectLst/>
                        </a:rPr>
                        <a:t>SKU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 dirty="0" err="1">
                          <a:effectLst/>
                        </a:rPr>
                        <a:t>Qtd</a:t>
                      </a:r>
                      <a:r>
                        <a:rPr lang="pt-BR" sz="2000" b="1" u="none" strike="noStrike" dirty="0">
                          <a:effectLst/>
                        </a:rPr>
                        <a:t> caixas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 dirty="0">
                          <a:effectLst/>
                        </a:rPr>
                        <a:t>Caixas / lastro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 dirty="0">
                          <a:effectLst/>
                        </a:rPr>
                        <a:t>Camadas completas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Caixas soltas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Pizza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35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4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8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Presunto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50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6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8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Picanha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28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8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3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140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Queijo </a:t>
                      </a:r>
                      <a:r>
                        <a:rPr lang="pt-BR" sz="2000" u="none" strike="noStrike" dirty="0" err="1">
                          <a:effectLst/>
                        </a:rPr>
                        <a:t>Chedar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38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6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6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Chester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40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6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6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Lombo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49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9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Calabresa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24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4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Bacon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33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9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3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Fraldinha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29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8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7" name="Conector de seta reta 6"/>
          <p:cNvCxnSpPr/>
          <p:nvPr/>
        </p:nvCxnSpPr>
        <p:spPr>
          <a:xfrm>
            <a:off x="4321922" y="2971304"/>
            <a:ext cx="576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4321922" y="2636912"/>
            <a:ext cx="576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4321922" y="3354834"/>
            <a:ext cx="576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>
            <a:off x="4321922" y="3861048"/>
            <a:ext cx="576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>
            <a:off x="4321922" y="4365104"/>
            <a:ext cx="576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>
            <a:off x="4321922" y="4725144"/>
            <a:ext cx="576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>
            <a:off x="4321922" y="5085184"/>
            <a:ext cx="576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>
            <a:off x="4321922" y="5445224"/>
            <a:ext cx="576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>
            <a:off x="4321922" y="5805264"/>
            <a:ext cx="576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Retângulo 5">
            <a:extLst>
              <a:ext uri="{FF2B5EF4-FFF2-40B4-BE49-F238E27FC236}">
                <a16:creationId xmlns:a16="http://schemas.microsoft.com/office/drawing/2014/main" id="{D9DA74A8-03F0-BDB0-609D-44EB0606C6C7}"/>
              </a:ext>
            </a:extLst>
          </p:cNvPr>
          <p:cNvSpPr/>
          <p:nvPr/>
        </p:nvSpPr>
        <p:spPr>
          <a:xfrm rot="16200000" flipH="1">
            <a:off x="2408044" y="-2003377"/>
            <a:ext cx="908041" cy="572412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33D1090F-037E-C123-12A7-7AEEC70AD862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Processamento dos dados</a:t>
            </a:r>
          </a:p>
        </p:txBody>
      </p:sp>
    </p:spTree>
    <p:extLst>
      <p:ext uri="{BB962C8B-B14F-4D97-AF65-F5344CB8AC3E}">
        <p14:creationId xmlns:p14="http://schemas.microsoft.com/office/powerpoint/2010/main" val="174923267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611560" y="1909648"/>
            <a:ext cx="8229600" cy="4525963"/>
          </a:xfrm>
        </p:spPr>
        <p:txBody>
          <a:bodyPr>
            <a:normAutofit/>
          </a:bodyPr>
          <a:lstStyle/>
          <a:p>
            <a:r>
              <a:rPr lang="pt-BR" sz="2200" dirty="0">
                <a:latin typeface="Century" panose="02040604050505020304" pitchFamily="18" charset="0"/>
              </a:rPr>
              <a:t>Tratativa 3D para caixas que ficarem de fora da heurística gulosa.</a:t>
            </a:r>
          </a:p>
          <a:p>
            <a:endParaRPr lang="pt-BR" sz="2200" dirty="0">
              <a:latin typeface="Century" panose="02040604050505020304" pitchFamily="18" charset="0"/>
            </a:endParaRPr>
          </a:p>
          <a:p>
            <a:r>
              <a:rPr lang="pt-BR" sz="2200" dirty="0">
                <a:latin typeface="Century" panose="02040604050505020304" pitchFamily="18" charset="0"/>
              </a:rPr>
              <a:t>Disponibilizar a opção de acoplamento de camadas iguais, para auxiliar no </a:t>
            </a:r>
            <a:r>
              <a:rPr lang="pt-BR" sz="2200" i="1" dirty="0" err="1">
                <a:latin typeface="Century" panose="02040604050505020304" pitchFamily="18" charset="0"/>
              </a:rPr>
              <a:t>picking</a:t>
            </a:r>
            <a:r>
              <a:rPr lang="pt-BR" sz="2200" dirty="0">
                <a:latin typeface="Century" panose="02040604050505020304" pitchFamily="18" charset="0"/>
              </a:rPr>
              <a:t>.</a:t>
            </a:r>
          </a:p>
          <a:p>
            <a:endParaRPr lang="pt-BR" sz="2200" dirty="0">
              <a:latin typeface="Century" panose="02040604050505020304" pitchFamily="18" charset="0"/>
            </a:endParaRPr>
          </a:p>
          <a:p>
            <a:r>
              <a:rPr lang="pt-BR" sz="2200" dirty="0">
                <a:latin typeface="Century" panose="02040604050505020304" pitchFamily="18" charset="0"/>
              </a:rPr>
              <a:t>Desenvolver uma solução que permita um controle de </a:t>
            </a:r>
            <a:r>
              <a:rPr lang="pt-BR" sz="2200" i="1" dirty="0" err="1">
                <a:latin typeface="Century" panose="02040604050505020304" pitchFamily="18" charset="0"/>
              </a:rPr>
              <a:t>picking</a:t>
            </a:r>
            <a:r>
              <a:rPr lang="pt-BR" sz="2200" dirty="0">
                <a:latin typeface="Century" panose="02040604050505020304" pitchFamily="18" charset="0"/>
              </a:rPr>
              <a:t>.</a:t>
            </a:r>
          </a:p>
          <a:p>
            <a:pPr marL="0" indent="0">
              <a:buNone/>
            </a:pPr>
            <a:endParaRPr lang="pt-BR" sz="2200" dirty="0">
              <a:latin typeface="Century" panose="02040604050505020304" pitchFamily="18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7B28599-16AA-D6A9-DCA8-AEE64C7F828A}"/>
              </a:ext>
            </a:extLst>
          </p:cNvPr>
          <p:cNvSpPr/>
          <p:nvPr/>
        </p:nvSpPr>
        <p:spPr>
          <a:xfrm flipV="1">
            <a:off x="0" y="406184"/>
            <a:ext cx="9144000" cy="87460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9D3CEE3B-C9C5-7F43-AA3C-9E1C80151F66}"/>
              </a:ext>
            </a:extLst>
          </p:cNvPr>
          <p:cNvGrpSpPr/>
          <p:nvPr/>
        </p:nvGrpSpPr>
        <p:grpSpPr>
          <a:xfrm>
            <a:off x="492218" y="511348"/>
            <a:ext cx="7464158" cy="896174"/>
            <a:chOff x="396344" y="2062558"/>
            <a:chExt cx="7464158" cy="896174"/>
          </a:xfrm>
        </p:grpSpPr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9D6DC6CB-6645-826A-C0A4-57A5ABFF9D76}"/>
                </a:ext>
              </a:extLst>
            </p:cNvPr>
            <p:cNvSpPr txBox="1"/>
            <p:nvPr/>
          </p:nvSpPr>
          <p:spPr>
            <a:xfrm>
              <a:off x="875726" y="2062558"/>
              <a:ext cx="6984776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4400" dirty="0">
                  <a:solidFill>
                    <a:schemeClr val="bg1"/>
                  </a:solidFill>
                  <a:latin typeface="Bebas Neue" panose="020B0606020202050201" pitchFamily="34" charset="0"/>
                </a:rPr>
                <a:t>Melhorias futuras</a:t>
              </a:r>
              <a:endParaRPr lang="pt-BR" sz="2700" dirty="0">
                <a:solidFill>
                  <a:schemeClr val="bg1"/>
                </a:solidFill>
                <a:latin typeface="Bebas Neue" panose="020B0606020202050201" pitchFamily="34" charset="0"/>
              </a:endParaRPr>
            </a:p>
          </p:txBody>
        </p:sp>
        <p:sp>
          <p:nvSpPr>
            <p:cNvPr id="9" name="Título 1">
              <a:extLst>
                <a:ext uri="{FF2B5EF4-FFF2-40B4-BE49-F238E27FC236}">
                  <a16:creationId xmlns:a16="http://schemas.microsoft.com/office/drawing/2014/main" id="{F76095DF-5564-AE9C-00C3-7E4ACACDDF31}"/>
                </a:ext>
              </a:extLst>
            </p:cNvPr>
            <p:cNvSpPr txBox="1">
              <a:spLocks/>
            </p:cNvSpPr>
            <p:nvPr/>
          </p:nvSpPr>
          <p:spPr>
            <a:xfrm>
              <a:off x="396344" y="2084254"/>
              <a:ext cx="2732561" cy="8744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5000" lnSpcReduction="2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t-BR" sz="7000" dirty="0">
                  <a:solidFill>
                    <a:schemeClr val="bg1"/>
                  </a:solidFill>
                  <a:latin typeface="Bebas Neue" panose="020B0606020202050201" pitchFamily="34" charset="0"/>
                  <a:cs typeface="Aharoni" panose="02010803020104030203" pitchFamily="2" charset="-79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254258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Obrigado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538754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015826"/>
              </p:ext>
            </p:extLst>
          </p:nvPr>
        </p:nvGraphicFramePr>
        <p:xfrm>
          <a:off x="1259632" y="332656"/>
          <a:ext cx="6480720" cy="61058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54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58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9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9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04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04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6140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 dirty="0">
                          <a:effectLst/>
                        </a:rPr>
                        <a:t>SKU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 dirty="0" err="1">
                          <a:effectLst/>
                        </a:rPr>
                        <a:t>Qtd</a:t>
                      </a:r>
                      <a:r>
                        <a:rPr lang="pt-BR" sz="2000" b="1" u="none" strike="noStrike" dirty="0">
                          <a:effectLst/>
                        </a:rPr>
                        <a:t> caixas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 dirty="0">
                          <a:effectLst/>
                        </a:rPr>
                        <a:t>Caixas / lastro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 dirty="0">
                          <a:effectLst/>
                        </a:rPr>
                        <a:t>Camadas completas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Caixas soltas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Pizza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35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4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8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Presunto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50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6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8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Picanha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28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8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3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140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Queijo </a:t>
                      </a:r>
                      <a:r>
                        <a:rPr lang="pt-BR" sz="2000" u="none" strike="noStrike" dirty="0" err="1">
                          <a:effectLst/>
                        </a:rPr>
                        <a:t>Chedar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38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6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6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Chester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40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6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6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Lombo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49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9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Calabresa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24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4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Bacon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33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9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3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Fraldinha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29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8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Picanha + Fraldinha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4+5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Presunto</a:t>
                      </a:r>
                      <a:r>
                        <a:rPr lang="pt-BR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+ Queijo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2+2 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Lombo + Calabresa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4+4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cxnSp>
        <p:nvCxnSpPr>
          <p:cNvPr id="7" name="Conector de seta reta 6"/>
          <p:cNvCxnSpPr/>
          <p:nvPr/>
        </p:nvCxnSpPr>
        <p:spPr>
          <a:xfrm>
            <a:off x="4249913" y="1531144"/>
            <a:ext cx="576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>
            <a:off x="4249913" y="1196752"/>
            <a:ext cx="576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4249913" y="1914674"/>
            <a:ext cx="576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>
            <a:off x="4249913" y="2420888"/>
            <a:ext cx="576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>
            <a:off x="4249913" y="2924944"/>
            <a:ext cx="576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>
            <a:off x="4249913" y="3284984"/>
            <a:ext cx="576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>
            <a:off x="4249913" y="3645024"/>
            <a:ext cx="576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>
            <a:off x="4249913" y="4005064"/>
            <a:ext cx="576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>
            <a:off x="4249913" y="4365104"/>
            <a:ext cx="576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/>
          <p:nvPr/>
        </p:nvCxnSpPr>
        <p:spPr>
          <a:xfrm>
            <a:off x="4249913" y="4869160"/>
            <a:ext cx="576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>
            <a:off x="4249913" y="5517232"/>
            <a:ext cx="576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>
            <a:off x="4249913" y="6093296"/>
            <a:ext cx="576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379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861039"/>
              </p:ext>
            </p:extLst>
          </p:nvPr>
        </p:nvGraphicFramePr>
        <p:xfrm>
          <a:off x="2159733" y="1412776"/>
          <a:ext cx="4824534" cy="52270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8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02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6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140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 dirty="0">
                          <a:effectLst/>
                        </a:rPr>
                        <a:t>SKU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 dirty="0">
                          <a:effectLst/>
                        </a:rPr>
                        <a:t>Camadas completas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 dirty="0">
                          <a:effectLst/>
                        </a:rPr>
                        <a:t>Altura (cm)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Pizza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8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15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Presunto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8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24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Picanha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3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31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71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Queijo </a:t>
                      </a:r>
                      <a:r>
                        <a:rPr lang="pt-BR" sz="2000" u="none" strike="noStrike" dirty="0" err="1">
                          <a:effectLst/>
                        </a:rPr>
                        <a:t>Chedar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6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24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Chester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6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50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Lombo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7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37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Calabresa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2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37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Bacon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3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45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Fraldinha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31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Picanha + Fraldinha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Lombo + Calabresa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Retângulo 5">
            <a:extLst>
              <a:ext uri="{FF2B5EF4-FFF2-40B4-BE49-F238E27FC236}">
                <a16:creationId xmlns:a16="http://schemas.microsoft.com/office/drawing/2014/main" id="{CB3C12C5-79C0-3126-5032-9C8F4B31E33C}"/>
              </a:ext>
            </a:extLst>
          </p:cNvPr>
          <p:cNvSpPr/>
          <p:nvPr/>
        </p:nvSpPr>
        <p:spPr>
          <a:xfrm rot="16200000" flipH="1">
            <a:off x="1723968" y="-1319301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0E3B1C9F-9463-DC27-E457-9277419CDFEE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Input bin </a:t>
            </a:r>
            <a:r>
              <a:rPr lang="pt-BR" dirty="0" err="1">
                <a:solidFill>
                  <a:schemeClr val="bg1"/>
                </a:solidFill>
                <a:latin typeface="Bebas Neue" panose="020B0606020202050201" pitchFamily="34" charset="0"/>
              </a:rPr>
              <a:t>packing</a:t>
            </a:r>
            <a:endParaRPr lang="pt-BR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498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669512"/>
              </p:ext>
            </p:extLst>
          </p:nvPr>
        </p:nvGraphicFramePr>
        <p:xfrm>
          <a:off x="953598" y="1772816"/>
          <a:ext cx="7236805" cy="32573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91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4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67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67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67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140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 dirty="0">
                          <a:effectLst/>
                        </a:rPr>
                        <a:t>SKU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Caixas soltas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 dirty="0">
                          <a:effectLst/>
                        </a:rPr>
                        <a:t>Altura (cm)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 dirty="0">
                          <a:effectLst/>
                        </a:rPr>
                        <a:t>Largura (cm)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u="none" strike="noStrike" dirty="0">
                          <a:effectLst/>
                        </a:rPr>
                        <a:t>Comprimento (cm)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Pizza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15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40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23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Presunto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24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50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56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Picanha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31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25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32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71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Queijo </a:t>
                      </a:r>
                      <a:r>
                        <a:rPr lang="pt-BR" sz="2000" u="none" strike="noStrike" dirty="0" err="1">
                          <a:effectLst/>
                        </a:rPr>
                        <a:t>Chedar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24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50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56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Chester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50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36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25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Calabresa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37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34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32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>
                          <a:effectLst/>
                        </a:rPr>
                        <a:t>Bacon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45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34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u="none" strike="noStrike" dirty="0">
                          <a:effectLst/>
                        </a:rPr>
                        <a:t>32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Retângulo 2">
            <a:extLst>
              <a:ext uri="{FF2B5EF4-FFF2-40B4-BE49-F238E27FC236}">
                <a16:creationId xmlns:a16="http://schemas.microsoft.com/office/drawing/2014/main" id="{6A917D37-4580-68AC-4A0B-A24BA8049463}"/>
              </a:ext>
            </a:extLst>
          </p:cNvPr>
          <p:cNvSpPr/>
          <p:nvPr/>
        </p:nvSpPr>
        <p:spPr>
          <a:xfrm rot="16200000" flipH="1">
            <a:off x="1831980" y="-1427313"/>
            <a:ext cx="908041" cy="457199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60653D59-7DDB-7724-0449-7DB631DE73CF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Input heurística 2d</a:t>
            </a:r>
          </a:p>
        </p:txBody>
      </p:sp>
    </p:spTree>
    <p:extLst>
      <p:ext uri="{BB962C8B-B14F-4D97-AF65-F5344CB8AC3E}">
        <p14:creationId xmlns:p14="http://schemas.microsoft.com/office/powerpoint/2010/main" val="19079831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Gustavo\Dropbox\My PC (DESKTOP-GIJC891)\Desktop\TCC\Img PPT\Over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10" y="2420888"/>
            <a:ext cx="8479381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CD89421-9F06-E061-2AFA-0A85CD879F8F}"/>
              </a:ext>
            </a:extLst>
          </p:cNvPr>
          <p:cNvSpPr/>
          <p:nvPr/>
        </p:nvSpPr>
        <p:spPr>
          <a:xfrm rot="16200000" flipH="1">
            <a:off x="1723968" y="-1319301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55573F70-7D75-0DA4-5982-6846743B0D73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desenvolvimento</a:t>
            </a:r>
          </a:p>
        </p:txBody>
      </p:sp>
    </p:spTree>
    <p:extLst>
      <p:ext uri="{BB962C8B-B14F-4D97-AF65-F5344CB8AC3E}">
        <p14:creationId xmlns:p14="http://schemas.microsoft.com/office/powerpoint/2010/main" val="2073757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69066"/>
            <a:ext cx="3384376" cy="1295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43" y="2336527"/>
            <a:ext cx="1130569" cy="384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35" y="2676423"/>
            <a:ext cx="5048437" cy="996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35" y="3673387"/>
            <a:ext cx="2770779" cy="862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43" y="4595236"/>
            <a:ext cx="2050701" cy="441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76" y="5176504"/>
            <a:ext cx="997617" cy="373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9" y="5627948"/>
            <a:ext cx="3346645" cy="929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5549845"/>
            <a:ext cx="4647796" cy="923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4BF871A8-3F74-2A9B-F23B-BCB5A6F7CD06}"/>
              </a:ext>
            </a:extLst>
          </p:cNvPr>
          <p:cNvSpPr/>
          <p:nvPr/>
        </p:nvSpPr>
        <p:spPr>
          <a:xfrm rot="16200000" flipH="1">
            <a:off x="1903988" y="-1499321"/>
            <a:ext cx="908041" cy="47160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3B005CF-6CDF-1128-D7DC-ECAEE20F1FCC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Bin </a:t>
            </a:r>
            <a:r>
              <a:rPr lang="pt-BR" dirty="0" err="1">
                <a:solidFill>
                  <a:schemeClr val="bg1"/>
                </a:solidFill>
                <a:latin typeface="Bebas Neue" panose="020B0606020202050201" pitchFamily="34" charset="0"/>
              </a:rPr>
              <a:t>packing</a:t>
            </a:r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Bebas Neue" panose="020B0606020202050201" pitchFamily="34" charset="0"/>
              </a:rPr>
              <a:t>problem</a:t>
            </a:r>
            <a:endParaRPr lang="pt-BR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802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46" y="5751136"/>
            <a:ext cx="3593355" cy="713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69066"/>
            <a:ext cx="3384376" cy="1295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43" y="2336527"/>
            <a:ext cx="1130569" cy="384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35" y="2676423"/>
            <a:ext cx="5048437" cy="996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35" y="3673387"/>
            <a:ext cx="2770779" cy="862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43" y="4595236"/>
            <a:ext cx="2050701" cy="441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76" y="5176504"/>
            <a:ext cx="997617" cy="373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701" y="5675478"/>
            <a:ext cx="5102795" cy="788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A0CB6F7-26C9-2509-966B-D64E61CDE391}"/>
              </a:ext>
            </a:extLst>
          </p:cNvPr>
          <p:cNvSpPr/>
          <p:nvPr/>
        </p:nvSpPr>
        <p:spPr>
          <a:xfrm rot="16200000" flipH="1">
            <a:off x="1903988" y="-1499321"/>
            <a:ext cx="908041" cy="47160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E56BC162-D437-E7E3-FE40-A79222142692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Bin </a:t>
            </a:r>
            <a:r>
              <a:rPr lang="pt-BR" dirty="0" err="1">
                <a:solidFill>
                  <a:schemeClr val="bg1"/>
                </a:solidFill>
                <a:latin typeface="Bebas Neue" panose="020B0606020202050201" pitchFamily="34" charset="0"/>
              </a:rPr>
              <a:t>packing</a:t>
            </a:r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Bebas Neue" panose="020B0606020202050201" pitchFamily="34" charset="0"/>
              </a:rPr>
              <a:t>problem</a:t>
            </a:r>
            <a:endParaRPr lang="pt-BR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752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487A823-4227-CBB8-3A41-4E0245BE613D}"/>
              </a:ext>
            </a:extLst>
          </p:cNvPr>
          <p:cNvSpPr/>
          <p:nvPr/>
        </p:nvSpPr>
        <p:spPr>
          <a:xfrm rot="16200000" flipH="1">
            <a:off x="2012000" y="-1607333"/>
            <a:ext cx="908041" cy="49320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96E04433-1ACF-2F37-AAB1-B27C2856FB44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Algoritmos clássicos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23BDF94F-53B6-7F97-1B23-C52A040F5AAD}"/>
              </a:ext>
            </a:extLst>
          </p:cNvPr>
          <p:cNvGrpSpPr/>
          <p:nvPr/>
        </p:nvGrpSpPr>
        <p:grpSpPr>
          <a:xfrm>
            <a:off x="2356052" y="2478937"/>
            <a:ext cx="6787948" cy="1900126"/>
            <a:chOff x="851225" y="2340918"/>
            <a:chExt cx="6787948" cy="1900126"/>
          </a:xfrm>
        </p:grpSpPr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769E7A35-E4BC-7B02-CC83-87D022DA26D0}"/>
                </a:ext>
              </a:extLst>
            </p:cNvPr>
            <p:cNvSpPr txBox="1"/>
            <p:nvPr/>
          </p:nvSpPr>
          <p:spPr>
            <a:xfrm>
              <a:off x="851225" y="2340918"/>
              <a:ext cx="5683102" cy="5078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700" dirty="0" err="1">
                  <a:latin typeface="Bebas Neue" panose="020B0606020202050201" pitchFamily="34" charset="0"/>
                </a:rPr>
                <a:t>First</a:t>
              </a:r>
              <a:r>
                <a:rPr lang="pt-BR" sz="2700" dirty="0">
                  <a:latin typeface="Bebas Neue" panose="020B0606020202050201" pitchFamily="34" charset="0"/>
                </a:rPr>
                <a:t> Fit - </a:t>
              </a:r>
              <a:r>
                <a:rPr lang="pt-BR" sz="2200" dirty="0">
                  <a:latin typeface="Century" panose="02040604050505020304" pitchFamily="18" charset="0"/>
                </a:rPr>
                <a:t>Primeiro Encaixe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CF783E93-CE17-35E8-1130-850E012D6062}"/>
                </a:ext>
              </a:extLst>
            </p:cNvPr>
            <p:cNvSpPr txBox="1"/>
            <p:nvPr/>
          </p:nvSpPr>
          <p:spPr>
            <a:xfrm>
              <a:off x="851225" y="3733213"/>
              <a:ext cx="6787948" cy="5078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2700" dirty="0" err="1">
                  <a:latin typeface="Bebas Neue" panose="020B0606020202050201" pitchFamily="34" charset="0"/>
                </a:rPr>
                <a:t>Best</a:t>
              </a:r>
              <a:r>
                <a:rPr lang="es-ES" sz="2700" dirty="0">
                  <a:latin typeface="Bebas Neue" panose="020B0606020202050201" pitchFamily="34" charset="0"/>
                </a:rPr>
                <a:t> </a:t>
              </a:r>
              <a:r>
                <a:rPr lang="es-ES" sz="2700" dirty="0" err="1">
                  <a:latin typeface="Bebas Neue" panose="020B0606020202050201" pitchFamily="34" charset="0"/>
                </a:rPr>
                <a:t>Fit</a:t>
              </a:r>
              <a:r>
                <a:rPr lang="es-ES" sz="2700" dirty="0">
                  <a:latin typeface="Bebas Neue" panose="020B0606020202050201" pitchFamily="34" charset="0"/>
                </a:rPr>
                <a:t> </a:t>
              </a:r>
              <a:r>
                <a:rPr lang="es-ES" sz="2700" dirty="0" err="1">
                  <a:latin typeface="Bebas Neue" panose="020B0606020202050201" pitchFamily="34" charset="0"/>
                </a:rPr>
                <a:t>Descreasing</a:t>
              </a:r>
              <a:r>
                <a:rPr lang="es-ES" sz="2700" dirty="0">
                  <a:latin typeface="Bebas Neue" panose="020B0606020202050201" pitchFamily="34" charset="0"/>
                </a:rPr>
                <a:t> - </a:t>
              </a:r>
              <a:r>
                <a:rPr lang="es-ES" sz="2200" dirty="0" err="1">
                  <a:latin typeface="Century" panose="02040604050505020304" pitchFamily="18" charset="0"/>
                </a:rPr>
                <a:t>Melhor</a:t>
              </a:r>
              <a:r>
                <a:rPr lang="es-ES" sz="2200" dirty="0">
                  <a:latin typeface="Century" panose="02040604050505020304" pitchFamily="18" charset="0"/>
                </a:rPr>
                <a:t> </a:t>
              </a:r>
              <a:r>
                <a:rPr lang="es-ES" sz="2200" dirty="0" err="1">
                  <a:latin typeface="Century" panose="02040604050505020304" pitchFamily="18" charset="0"/>
                </a:rPr>
                <a:t>Encaixe</a:t>
              </a:r>
              <a:r>
                <a:rPr lang="es-ES" sz="2200" dirty="0">
                  <a:latin typeface="Century" panose="02040604050505020304" pitchFamily="18" charset="0"/>
                </a:rPr>
                <a:t> </a:t>
              </a:r>
              <a:r>
                <a:rPr lang="es-ES" sz="2200" dirty="0" err="1">
                  <a:latin typeface="Century" panose="02040604050505020304" pitchFamily="18" charset="0"/>
                </a:rPr>
                <a:t>Descrescente</a:t>
              </a:r>
              <a:endParaRPr lang="es-ES" sz="2200" dirty="0">
                <a:latin typeface="Century" panose="02040604050505020304" pitchFamily="18" charset="0"/>
              </a:endParaRP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A9B14304-03B0-0EFB-8BDD-1ADDB55F5A21}"/>
                </a:ext>
              </a:extLst>
            </p:cNvPr>
            <p:cNvSpPr txBox="1"/>
            <p:nvPr/>
          </p:nvSpPr>
          <p:spPr>
            <a:xfrm>
              <a:off x="851225" y="3037066"/>
              <a:ext cx="6787948" cy="5078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2700" dirty="0" err="1">
                  <a:latin typeface="Bebas Neue" panose="020B0606020202050201" pitchFamily="34" charset="0"/>
                </a:rPr>
                <a:t>Best</a:t>
              </a:r>
              <a:r>
                <a:rPr lang="es-ES" sz="2700" dirty="0">
                  <a:latin typeface="Bebas Neue" panose="020B0606020202050201" pitchFamily="34" charset="0"/>
                </a:rPr>
                <a:t> </a:t>
              </a:r>
              <a:r>
                <a:rPr lang="es-ES" sz="2700" dirty="0" err="1">
                  <a:latin typeface="Bebas Neue" panose="020B0606020202050201" pitchFamily="34" charset="0"/>
                </a:rPr>
                <a:t>Fit</a:t>
              </a:r>
              <a:r>
                <a:rPr lang="es-ES" sz="2700" dirty="0">
                  <a:latin typeface="Bebas Neue" panose="020B0606020202050201" pitchFamily="34" charset="0"/>
                </a:rPr>
                <a:t> </a:t>
              </a:r>
              <a:r>
                <a:rPr lang="es-ES" sz="2700" dirty="0">
                  <a:latin typeface="Century" panose="02040604050505020304" pitchFamily="18" charset="0"/>
                </a:rPr>
                <a:t>- </a:t>
              </a:r>
              <a:r>
                <a:rPr lang="es-ES" sz="2200" dirty="0" err="1">
                  <a:latin typeface="Century" panose="02040604050505020304" pitchFamily="18" charset="0"/>
                </a:rPr>
                <a:t>Melhor</a:t>
              </a:r>
              <a:r>
                <a:rPr lang="es-ES" sz="2200" dirty="0">
                  <a:latin typeface="Century" panose="02040604050505020304" pitchFamily="18" charset="0"/>
                </a:rPr>
                <a:t> </a:t>
              </a:r>
              <a:r>
                <a:rPr lang="es-ES" sz="2200" dirty="0" err="1">
                  <a:latin typeface="Century" panose="02040604050505020304" pitchFamily="18" charset="0"/>
                </a:rPr>
                <a:t>Encaixe</a:t>
              </a:r>
              <a:endParaRPr lang="es-ES" sz="2200" dirty="0">
                <a:latin typeface="Century" panose="02040604050505020304" pitchFamily="18" charset="0"/>
              </a:endParaRPr>
            </a:p>
          </p:txBody>
        </p:sp>
      </p:grpSp>
      <p:cxnSp>
        <p:nvCxnSpPr>
          <p:cNvPr id="18" name="Conector: Angulado 17">
            <a:extLst>
              <a:ext uri="{FF2B5EF4-FFF2-40B4-BE49-F238E27FC236}">
                <a16:creationId xmlns:a16="http://schemas.microsoft.com/office/drawing/2014/main" id="{7B4904BF-3B63-C46D-D35A-EDF2DA9958CD}"/>
              </a:ext>
            </a:extLst>
          </p:cNvPr>
          <p:cNvCxnSpPr>
            <a:cxnSpLocks/>
            <a:endCxn id="8" idx="1"/>
          </p:cNvCxnSpPr>
          <p:nvPr/>
        </p:nvCxnSpPr>
        <p:spPr>
          <a:xfrm rot="16200000" flipH="1">
            <a:off x="1299867" y="1676668"/>
            <a:ext cx="1420146" cy="692224"/>
          </a:xfrm>
          <a:prstGeom prst="bentConnector2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: Angulado 19">
            <a:extLst>
              <a:ext uri="{FF2B5EF4-FFF2-40B4-BE49-F238E27FC236}">
                <a16:creationId xmlns:a16="http://schemas.microsoft.com/office/drawing/2014/main" id="{5EACF72B-EFFB-B02B-3F87-3EBC432D0074}"/>
              </a:ext>
            </a:extLst>
          </p:cNvPr>
          <p:cNvCxnSpPr>
            <a:cxnSpLocks/>
            <a:endCxn id="13" idx="1"/>
          </p:cNvCxnSpPr>
          <p:nvPr/>
        </p:nvCxnSpPr>
        <p:spPr>
          <a:xfrm rot="16200000" flipH="1">
            <a:off x="785699" y="1858647"/>
            <a:ext cx="2116295" cy="1024412"/>
          </a:xfrm>
          <a:prstGeom prst="bentConnector2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E4ED34AE-78D6-0431-BB74-E6ECA8CD07A3}"/>
              </a:ext>
            </a:extLst>
          </p:cNvPr>
          <p:cNvCxnSpPr>
            <a:endCxn id="10" idx="1"/>
          </p:cNvCxnSpPr>
          <p:nvPr/>
        </p:nvCxnSpPr>
        <p:spPr>
          <a:xfrm rot="16200000" flipH="1">
            <a:off x="257606" y="2026701"/>
            <a:ext cx="2812441" cy="1384452"/>
          </a:xfrm>
          <a:prstGeom prst="bentConnector2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419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57E0F666-4F57-5CF9-FF6A-BE410CA264AA}"/>
              </a:ext>
            </a:extLst>
          </p:cNvPr>
          <p:cNvCxnSpPr>
            <a:cxnSpLocks/>
          </p:cNvCxnSpPr>
          <p:nvPr/>
        </p:nvCxnSpPr>
        <p:spPr>
          <a:xfrm>
            <a:off x="1197024" y="3436088"/>
            <a:ext cx="1368152" cy="0"/>
          </a:xfrm>
          <a:prstGeom prst="straightConnector1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 5">
            <a:extLst>
              <a:ext uri="{FF2B5EF4-FFF2-40B4-BE49-F238E27FC236}">
                <a16:creationId xmlns:a16="http://schemas.microsoft.com/office/drawing/2014/main" id="{DC6B066C-8976-F822-7953-579A12F1A241}"/>
              </a:ext>
            </a:extLst>
          </p:cNvPr>
          <p:cNvSpPr/>
          <p:nvPr/>
        </p:nvSpPr>
        <p:spPr>
          <a:xfrm flipH="1">
            <a:off x="-838000" y="846138"/>
            <a:ext cx="2961728" cy="443916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7ABCEC-3E25-CBD3-3809-9DFE373436B6}"/>
              </a:ext>
            </a:extLst>
          </p:cNvPr>
          <p:cNvSpPr txBox="1"/>
          <p:nvPr/>
        </p:nvSpPr>
        <p:spPr>
          <a:xfrm>
            <a:off x="2411760" y="1487909"/>
            <a:ext cx="23762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Bebas Neue" panose="020B0606020202050201" pitchFamily="34" charset="0"/>
              </a:rPr>
              <a:t>Demanda de produtos congelados e resfriados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2559720-266D-F6A5-538C-C9F6CCFCD1B8}"/>
              </a:ext>
            </a:extLst>
          </p:cNvPr>
          <p:cNvSpPr txBox="1"/>
          <p:nvPr/>
        </p:nvSpPr>
        <p:spPr>
          <a:xfrm>
            <a:off x="3851920" y="4232336"/>
            <a:ext cx="2376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Bebas Neue" panose="020B0606020202050201" pitchFamily="34" charset="0"/>
              </a:rPr>
              <a:t>ROTA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BD512D0-4FE2-9EEE-FD19-968800B99F3D}"/>
              </a:ext>
            </a:extLst>
          </p:cNvPr>
          <p:cNvSpPr txBox="1"/>
          <p:nvPr/>
        </p:nvSpPr>
        <p:spPr>
          <a:xfrm>
            <a:off x="5174681" y="2246751"/>
            <a:ext cx="2376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Bebas Neue" panose="020B0606020202050201" pitchFamily="34" charset="0"/>
              </a:rPr>
              <a:t>PESO MÁXIMO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4D5C69B-3867-0E62-2F73-54DE271D99B9}"/>
              </a:ext>
            </a:extLst>
          </p:cNvPr>
          <p:cNvSpPr txBox="1"/>
          <p:nvPr/>
        </p:nvSpPr>
        <p:spPr>
          <a:xfrm>
            <a:off x="7955868" y="2254342"/>
            <a:ext cx="2376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Bebas Neue" panose="020B0606020202050201" pitchFamily="34" charset="0"/>
              </a:rPr>
              <a:t>VOLUME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A2EA78F-0896-27C0-C084-91B62A82573E}"/>
              </a:ext>
            </a:extLst>
          </p:cNvPr>
          <p:cNvSpPr txBox="1"/>
          <p:nvPr/>
        </p:nvSpPr>
        <p:spPr>
          <a:xfrm>
            <a:off x="6579145" y="4169762"/>
            <a:ext cx="22413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Bebas Neue" panose="020B0606020202050201" pitchFamily="34" charset="0"/>
              </a:rPr>
              <a:t>MENOR ROTA POSSÍVEL DE </a:t>
            </a:r>
            <a:r>
              <a:rPr lang="pt-BR" sz="2400" i="1" dirty="0">
                <a:latin typeface="Bebas Neue" panose="020B0606020202050201" pitchFamily="34" charset="0"/>
              </a:rPr>
              <a:t>PICKING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F27F3A9D-10F5-BD34-6175-DB5BFCE888E7}"/>
              </a:ext>
            </a:extLst>
          </p:cNvPr>
          <p:cNvCxnSpPr>
            <a:cxnSpLocks/>
          </p:cNvCxnSpPr>
          <p:nvPr/>
        </p:nvCxnSpPr>
        <p:spPr>
          <a:xfrm>
            <a:off x="2577647" y="3436088"/>
            <a:ext cx="1368152" cy="0"/>
          </a:xfrm>
          <a:prstGeom prst="straightConnector1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CA4F7040-136C-22B1-1C1E-C3373466C450}"/>
              </a:ext>
            </a:extLst>
          </p:cNvPr>
          <p:cNvCxnSpPr>
            <a:cxnSpLocks/>
          </p:cNvCxnSpPr>
          <p:nvPr/>
        </p:nvCxnSpPr>
        <p:spPr>
          <a:xfrm>
            <a:off x="3958270" y="3436088"/>
            <a:ext cx="1368152" cy="0"/>
          </a:xfrm>
          <a:prstGeom prst="straightConnector1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2C04910F-0664-B036-D663-8252835E4973}"/>
              </a:ext>
            </a:extLst>
          </p:cNvPr>
          <p:cNvCxnSpPr>
            <a:cxnSpLocks/>
          </p:cNvCxnSpPr>
          <p:nvPr/>
        </p:nvCxnSpPr>
        <p:spPr>
          <a:xfrm>
            <a:off x="5338893" y="3436088"/>
            <a:ext cx="1368152" cy="0"/>
          </a:xfrm>
          <a:prstGeom prst="straightConnector1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E1542210-136C-D124-ECE6-598AAE7430A4}"/>
              </a:ext>
            </a:extLst>
          </p:cNvPr>
          <p:cNvCxnSpPr>
            <a:cxnSpLocks/>
          </p:cNvCxnSpPr>
          <p:nvPr/>
        </p:nvCxnSpPr>
        <p:spPr>
          <a:xfrm>
            <a:off x="6719516" y="3436088"/>
            <a:ext cx="1368152" cy="0"/>
          </a:xfrm>
          <a:prstGeom prst="straightConnector1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7FCF5E36-E6EB-0FEB-FBCC-4F7ED00F610A}"/>
              </a:ext>
            </a:extLst>
          </p:cNvPr>
          <p:cNvCxnSpPr>
            <a:cxnSpLocks/>
          </p:cNvCxnSpPr>
          <p:nvPr/>
        </p:nvCxnSpPr>
        <p:spPr>
          <a:xfrm>
            <a:off x="8100139" y="3436088"/>
            <a:ext cx="1368152" cy="0"/>
          </a:xfrm>
          <a:prstGeom prst="straightConnector1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C4F4E6E7-6BF4-C04F-D809-E839F247B099}"/>
              </a:ext>
            </a:extLst>
          </p:cNvPr>
          <p:cNvCxnSpPr>
            <a:cxnSpLocks/>
          </p:cNvCxnSpPr>
          <p:nvPr/>
        </p:nvCxnSpPr>
        <p:spPr>
          <a:xfrm flipV="1">
            <a:off x="2577647" y="2695326"/>
            <a:ext cx="0" cy="7336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5F355C2B-409A-E2BC-1F20-6EB43D3E7347}"/>
              </a:ext>
            </a:extLst>
          </p:cNvPr>
          <p:cNvCxnSpPr>
            <a:cxnSpLocks/>
          </p:cNvCxnSpPr>
          <p:nvPr/>
        </p:nvCxnSpPr>
        <p:spPr>
          <a:xfrm flipV="1">
            <a:off x="3944511" y="3429000"/>
            <a:ext cx="0" cy="7336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23E4C001-2D19-B025-775B-3BEFF32C0A7B}"/>
              </a:ext>
            </a:extLst>
          </p:cNvPr>
          <p:cNvCxnSpPr>
            <a:cxnSpLocks/>
          </p:cNvCxnSpPr>
          <p:nvPr/>
        </p:nvCxnSpPr>
        <p:spPr>
          <a:xfrm flipV="1">
            <a:off x="5326422" y="2695326"/>
            <a:ext cx="0" cy="7336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2CBE45D1-9E8B-DAE2-9023-76B99BD0F338}"/>
              </a:ext>
            </a:extLst>
          </p:cNvPr>
          <p:cNvCxnSpPr>
            <a:cxnSpLocks/>
          </p:cNvCxnSpPr>
          <p:nvPr/>
        </p:nvCxnSpPr>
        <p:spPr>
          <a:xfrm flipV="1">
            <a:off x="6707045" y="3436088"/>
            <a:ext cx="0" cy="7336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1431F992-AA0F-B801-AA4E-5E50CA731A18}"/>
              </a:ext>
            </a:extLst>
          </p:cNvPr>
          <p:cNvCxnSpPr>
            <a:cxnSpLocks/>
          </p:cNvCxnSpPr>
          <p:nvPr/>
        </p:nvCxnSpPr>
        <p:spPr>
          <a:xfrm flipV="1">
            <a:off x="8087668" y="2695326"/>
            <a:ext cx="0" cy="7336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731;p37">
            <a:extLst>
              <a:ext uri="{FF2B5EF4-FFF2-40B4-BE49-F238E27FC236}">
                <a16:creationId xmlns:a16="http://schemas.microsoft.com/office/drawing/2014/main" id="{C42024A6-D255-A786-E67C-9BA8A94385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540" y="2668392"/>
            <a:ext cx="2182828" cy="117017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chemeClr val="bg1"/>
                </a:solidFill>
                <a:latin typeface="Bebas Neue" panose="020B0606020202050201" pitchFamily="34" charset="0"/>
              </a:rPr>
              <a:t>PROBLEMA ORIGINAL</a:t>
            </a:r>
            <a:endParaRPr sz="40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EA3B761-4DD4-D26C-F743-3E96200088A5}"/>
              </a:ext>
            </a:extLst>
          </p:cNvPr>
          <p:cNvSpPr txBox="1"/>
          <p:nvPr/>
        </p:nvSpPr>
        <p:spPr>
          <a:xfrm>
            <a:off x="698705" y="1592908"/>
            <a:ext cx="5117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  <a:latin typeface="Bebas Neue" panose="020B0606020202050201" pitchFamily="34" charset="0"/>
                <a:cs typeface="Aharoni" panose="02010803020104030203" pitchFamily="2" charset="-79"/>
              </a:rPr>
              <a:t>1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3741114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Gustavo\Dropbox\My PC (DESKTOP-GIJC891)\Desktop\TCC\Img PPT\BPP FF\Bin Packing FF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1988840"/>
            <a:ext cx="69723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8B0620E-4869-2045-78BF-3A85977A9F57}"/>
              </a:ext>
            </a:extLst>
          </p:cNvPr>
          <p:cNvSpPr/>
          <p:nvPr/>
        </p:nvSpPr>
        <p:spPr>
          <a:xfrm rot="16200000" flipH="1">
            <a:off x="2156016" y="-1751349"/>
            <a:ext cx="908041" cy="5220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007F5F5-CBDD-B325-731C-0A0BBEC8BC60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FIRST FIT: </a:t>
            </a:r>
            <a:r>
              <a:rPr lang="pt-BR" sz="2500" dirty="0">
                <a:latin typeface="Century Gothic" panose="020B0502020202020204" pitchFamily="34" charset="0"/>
              </a:rPr>
              <a:t>Primeiro Encaixe</a:t>
            </a:r>
            <a:r>
              <a:rPr lang="pt-BR" sz="2500" dirty="0">
                <a:latin typeface="Bebas Neue" panose="020B0606020202050201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388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Gustavo\Dropbox\My PC (DESKTOP-GIJC891)\Desktop\TCC\Img PPT\BPP FF\Bin Packing FF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1983904"/>
            <a:ext cx="69723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804D7DCD-8C5A-60FE-8D06-D54659D87D7B}"/>
              </a:ext>
            </a:extLst>
          </p:cNvPr>
          <p:cNvSpPr/>
          <p:nvPr/>
        </p:nvSpPr>
        <p:spPr>
          <a:xfrm rot="16200000" flipH="1">
            <a:off x="2156016" y="-1751349"/>
            <a:ext cx="908041" cy="5220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6AF336F-F51A-4590-4FC4-0A4ABDB8F7C7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FIRST FIT: </a:t>
            </a:r>
            <a:r>
              <a:rPr lang="pt-BR" sz="2500" dirty="0">
                <a:latin typeface="Century Gothic" panose="020B0502020202020204" pitchFamily="34" charset="0"/>
              </a:rPr>
              <a:t>Primeiro Encaixe</a:t>
            </a:r>
            <a:r>
              <a:rPr lang="pt-BR" sz="2500" dirty="0">
                <a:latin typeface="Bebas Neue" panose="020B0606020202050201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66696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Gustavo\Dropbox\My PC (DESKTOP-GIJC891)\Desktop\TCC\Img PPT\BPP FF\Bin Packing FF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1988840"/>
            <a:ext cx="69723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22B007FF-9882-C1EB-3FD4-40EB18CB54A2}"/>
              </a:ext>
            </a:extLst>
          </p:cNvPr>
          <p:cNvSpPr/>
          <p:nvPr/>
        </p:nvSpPr>
        <p:spPr>
          <a:xfrm rot="16200000" flipH="1">
            <a:off x="2156016" y="-1751349"/>
            <a:ext cx="908041" cy="5220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2D6BCE0-943E-42CA-B058-340DEDA665D3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FIRST FIT: </a:t>
            </a:r>
            <a:r>
              <a:rPr lang="pt-BR" sz="2500" dirty="0">
                <a:latin typeface="Century Gothic" panose="020B0502020202020204" pitchFamily="34" charset="0"/>
              </a:rPr>
              <a:t>Primeiro Encaixe</a:t>
            </a:r>
            <a:r>
              <a:rPr lang="pt-BR" sz="2500" dirty="0">
                <a:latin typeface="Bebas Neue" panose="020B0606020202050201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1276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Gustavo\Dropbox\My PC (DESKTOP-GIJC891)\Desktop\TCC\Img PPT\BPP FF\Bin Packing FF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1988840"/>
            <a:ext cx="69723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C36CF564-EE76-C20E-CE56-4A9829DF55B9}"/>
              </a:ext>
            </a:extLst>
          </p:cNvPr>
          <p:cNvSpPr/>
          <p:nvPr/>
        </p:nvSpPr>
        <p:spPr>
          <a:xfrm rot="16200000" flipH="1">
            <a:off x="2156016" y="-1751349"/>
            <a:ext cx="908041" cy="5220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EEB5497-1C41-2C9E-832A-101598DA78F4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FIRST FIT: </a:t>
            </a:r>
            <a:r>
              <a:rPr lang="pt-BR" sz="2500" dirty="0">
                <a:latin typeface="Century Gothic" panose="020B0502020202020204" pitchFamily="34" charset="0"/>
              </a:rPr>
              <a:t>Primeiro Encaixe</a:t>
            </a:r>
            <a:r>
              <a:rPr lang="pt-BR" sz="2500" dirty="0">
                <a:latin typeface="Bebas Neue" panose="020B0606020202050201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934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Gustavo\Dropbox\My PC (DESKTOP-GIJC891)\Desktop\TCC\Img PPT\BPP FF\Bin Packing FF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2081655"/>
            <a:ext cx="6972300" cy="409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ADFC297-4856-77B2-DB75-C252183D828C}"/>
              </a:ext>
            </a:extLst>
          </p:cNvPr>
          <p:cNvSpPr/>
          <p:nvPr/>
        </p:nvSpPr>
        <p:spPr>
          <a:xfrm rot="16200000" flipH="1">
            <a:off x="2156016" y="-1751349"/>
            <a:ext cx="908041" cy="5220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F470C6F-6868-19F7-5189-D2B3213CBA48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FIRST FIT: </a:t>
            </a:r>
            <a:r>
              <a:rPr lang="pt-BR" sz="2500" dirty="0">
                <a:latin typeface="Century Gothic" panose="020B0502020202020204" pitchFamily="34" charset="0"/>
              </a:rPr>
              <a:t>Primeiro Encaixe</a:t>
            </a:r>
            <a:r>
              <a:rPr lang="pt-BR" sz="2500" dirty="0">
                <a:latin typeface="Bebas Neue" panose="020B0606020202050201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718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Gustavo\Dropbox\My PC (DESKTOP-GIJC891)\Desktop\TCC\Img PPT\BPP FF\Bin Packing F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2090979"/>
            <a:ext cx="6972299" cy="408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7480460-CA35-F7B3-151F-2377EF79C1F3}"/>
              </a:ext>
            </a:extLst>
          </p:cNvPr>
          <p:cNvSpPr/>
          <p:nvPr/>
        </p:nvSpPr>
        <p:spPr>
          <a:xfrm rot="16200000" flipH="1">
            <a:off x="2156016" y="-1751349"/>
            <a:ext cx="908041" cy="5220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5D5CF387-1E24-03A1-8406-A712ECF5280B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FIRST FIT: </a:t>
            </a:r>
            <a:r>
              <a:rPr lang="pt-BR" sz="2500" dirty="0">
                <a:latin typeface="Century Gothic" panose="020B0502020202020204" pitchFamily="34" charset="0"/>
              </a:rPr>
              <a:t>Primeiro Encaixe</a:t>
            </a:r>
            <a:r>
              <a:rPr lang="pt-BR" sz="2500" dirty="0">
                <a:latin typeface="Bebas Neue" panose="020B0606020202050201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643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Gustavo\Dropbox\My PC (DESKTOP-GIJC891)\Desktop\TCC\Img PPT\BPP FF\Bin Packing FF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2084531"/>
            <a:ext cx="6972300" cy="409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B2A2907-857A-DAD9-FC60-59B67DBEB422}"/>
              </a:ext>
            </a:extLst>
          </p:cNvPr>
          <p:cNvSpPr/>
          <p:nvPr/>
        </p:nvSpPr>
        <p:spPr>
          <a:xfrm rot="16200000" flipH="1">
            <a:off x="2156016" y="-1751349"/>
            <a:ext cx="908041" cy="5220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D718BF8-D56F-778A-6B92-B1FEF0BA9954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FIRST FIT: </a:t>
            </a:r>
            <a:r>
              <a:rPr lang="pt-BR" sz="2500" dirty="0">
                <a:latin typeface="Century Gothic" panose="020B0502020202020204" pitchFamily="34" charset="0"/>
              </a:rPr>
              <a:t>Primeiro Encaixe</a:t>
            </a:r>
            <a:r>
              <a:rPr lang="pt-BR" sz="2500" dirty="0">
                <a:latin typeface="Bebas Neue" panose="020B0606020202050201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73298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Gustavo\Dropbox\My PC (DESKTOP-GIJC891)\Desktop\TCC\Img PPT\BPP FF\Bin Packing FF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2084531"/>
            <a:ext cx="6972300" cy="409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F8D2FFF-60EA-6919-98B4-C3AA842075F2}"/>
              </a:ext>
            </a:extLst>
          </p:cNvPr>
          <p:cNvSpPr/>
          <p:nvPr/>
        </p:nvSpPr>
        <p:spPr>
          <a:xfrm rot="16200000" flipH="1">
            <a:off x="2156016" y="-1751349"/>
            <a:ext cx="908041" cy="5220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6F64660-1E78-2460-F9E5-C11B7C890B8E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FIRST FIT: </a:t>
            </a:r>
            <a:r>
              <a:rPr lang="pt-BR" sz="2500" dirty="0">
                <a:latin typeface="Century Gothic" panose="020B0502020202020204" pitchFamily="34" charset="0"/>
              </a:rPr>
              <a:t>Primeiro Encaixe</a:t>
            </a:r>
            <a:r>
              <a:rPr lang="pt-BR" sz="2500" dirty="0">
                <a:latin typeface="Bebas Neue" panose="020B0606020202050201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249769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Gustavo\Dropbox\My PC (DESKTOP-GIJC891)\Desktop\TCC\Img PPT\BPP FF\Bin Packing FF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1" y="3266152"/>
            <a:ext cx="6972300" cy="291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1979587-604C-4A0E-0726-743EA4FDFA80}"/>
              </a:ext>
            </a:extLst>
          </p:cNvPr>
          <p:cNvSpPr/>
          <p:nvPr/>
        </p:nvSpPr>
        <p:spPr>
          <a:xfrm rot="16200000" flipH="1">
            <a:off x="2156016" y="-1751349"/>
            <a:ext cx="908041" cy="5220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C779056A-7B61-568A-3E73-4627B2A5E689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FIRST FIT: </a:t>
            </a:r>
            <a:r>
              <a:rPr lang="pt-BR" sz="2500" dirty="0">
                <a:latin typeface="Century Gothic" panose="020B0502020202020204" pitchFamily="34" charset="0"/>
              </a:rPr>
              <a:t>Primeiro Encaixe</a:t>
            </a:r>
            <a:r>
              <a:rPr lang="pt-BR" sz="2500" dirty="0">
                <a:latin typeface="Bebas Neue" panose="020B0606020202050201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20520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Gustavo\Dropbox\My PC (DESKTOP-GIJC891)\Desktop\TCC\Img PPT\BPP FF\Bin Packing FF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3266152"/>
            <a:ext cx="6972300" cy="291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F3FBA8C7-27C4-E6F7-5BA9-715C6A9FA5D3}"/>
              </a:ext>
            </a:extLst>
          </p:cNvPr>
          <p:cNvSpPr/>
          <p:nvPr/>
        </p:nvSpPr>
        <p:spPr>
          <a:xfrm rot="16200000" flipH="1">
            <a:off x="2156016" y="-1751349"/>
            <a:ext cx="908041" cy="5220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E849AAE-7C7B-B736-AEE7-D5A4053B89D0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FIRST FIT: </a:t>
            </a:r>
            <a:r>
              <a:rPr lang="pt-BR" sz="2500" dirty="0">
                <a:latin typeface="Century Gothic" panose="020B0502020202020204" pitchFamily="34" charset="0"/>
              </a:rPr>
              <a:t>Primeiro Encaixe</a:t>
            </a:r>
            <a:r>
              <a:rPr lang="pt-BR" sz="2500" dirty="0">
                <a:latin typeface="Bebas Neue" panose="020B0606020202050201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9041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82559720-266D-F6A5-538C-C9F6CCFCD1B8}"/>
              </a:ext>
            </a:extLst>
          </p:cNvPr>
          <p:cNvSpPr txBox="1"/>
          <p:nvPr/>
        </p:nvSpPr>
        <p:spPr>
          <a:xfrm>
            <a:off x="2855208" y="4194345"/>
            <a:ext cx="2376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Bebas Neue" panose="020B0606020202050201" pitchFamily="34" charset="0"/>
              </a:rPr>
              <a:t>TEMPO PERDIDO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BD512D0-4FE2-9EEE-FD19-968800B99F3D}"/>
              </a:ext>
            </a:extLst>
          </p:cNvPr>
          <p:cNvSpPr txBox="1"/>
          <p:nvPr/>
        </p:nvSpPr>
        <p:spPr>
          <a:xfrm>
            <a:off x="3866676" y="2200769"/>
            <a:ext cx="2376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Bebas Neue" panose="020B0606020202050201" pitchFamily="34" charset="0"/>
              </a:rPr>
              <a:t>RETRABALHO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4D5C69B-3867-0E62-2F73-54DE271D99B9}"/>
              </a:ext>
            </a:extLst>
          </p:cNvPr>
          <p:cNvSpPr txBox="1"/>
          <p:nvPr/>
        </p:nvSpPr>
        <p:spPr>
          <a:xfrm>
            <a:off x="5423421" y="4195566"/>
            <a:ext cx="17083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Bebas Neue" panose="020B0606020202050201" pitchFamily="34" charset="0"/>
              </a:rPr>
              <a:t>OUTRO CAMINHÃO DEVE SER ALOCADO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A2EA78F-0896-27C0-C084-91B62A82573E}"/>
              </a:ext>
            </a:extLst>
          </p:cNvPr>
          <p:cNvSpPr txBox="1"/>
          <p:nvPr/>
        </p:nvSpPr>
        <p:spPr>
          <a:xfrm>
            <a:off x="6361607" y="1897875"/>
            <a:ext cx="19200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Bebas Neue" panose="020B0606020202050201" pitchFamily="34" charset="0"/>
              </a:rPr>
              <a:t>ATRASO NA ENTREGA</a:t>
            </a:r>
            <a:endParaRPr lang="pt-BR" sz="2400" i="1" dirty="0">
              <a:latin typeface="Bebas Neue" panose="020B0606020202050201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B0F1477-DE42-052A-C80F-87FB6B40E7AA}"/>
              </a:ext>
            </a:extLst>
          </p:cNvPr>
          <p:cNvSpPr txBox="1"/>
          <p:nvPr/>
        </p:nvSpPr>
        <p:spPr>
          <a:xfrm>
            <a:off x="130598" y="4194343"/>
            <a:ext cx="23762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Bebas Neue" panose="020B0606020202050201" pitchFamily="34" charset="0"/>
              </a:rPr>
              <a:t>PALETES NÃO OTIMIZADOS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6AB3CD8A-33AB-0C13-845D-5DFA8CF9971E}"/>
              </a:ext>
            </a:extLst>
          </p:cNvPr>
          <p:cNvGrpSpPr/>
          <p:nvPr/>
        </p:nvGrpSpPr>
        <p:grpSpPr>
          <a:xfrm>
            <a:off x="-972616" y="2662434"/>
            <a:ext cx="8124180" cy="1493542"/>
            <a:chOff x="-36512" y="2676220"/>
            <a:chExt cx="8124180" cy="1493542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DA7D5FBA-CCBB-3006-0ACB-43FB8F2DC137}"/>
                </a:ext>
              </a:extLst>
            </p:cNvPr>
            <p:cNvGrpSpPr/>
            <p:nvPr/>
          </p:nvGrpSpPr>
          <p:grpSpPr>
            <a:xfrm>
              <a:off x="-36512" y="3436088"/>
              <a:ext cx="8124180" cy="0"/>
              <a:chOff x="-36512" y="3436088"/>
              <a:chExt cx="8124180" cy="0"/>
            </a:xfrm>
          </p:grpSpPr>
          <p:cxnSp>
            <p:nvCxnSpPr>
              <p:cNvPr id="8" name="Conector de Seta Reta 7">
                <a:extLst>
                  <a:ext uri="{FF2B5EF4-FFF2-40B4-BE49-F238E27FC236}">
                    <a16:creationId xmlns:a16="http://schemas.microsoft.com/office/drawing/2014/main" id="{57E0F666-4F57-5CF9-FF6A-BE410CA264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7024" y="3436088"/>
                <a:ext cx="136815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ector de Seta Reta 16">
                <a:extLst>
                  <a:ext uri="{FF2B5EF4-FFF2-40B4-BE49-F238E27FC236}">
                    <a16:creationId xmlns:a16="http://schemas.microsoft.com/office/drawing/2014/main" id="{F27F3A9D-10F5-BD34-6175-DB5BFCE888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7647" y="3436088"/>
                <a:ext cx="136815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ector de Seta Reta 17">
                <a:extLst>
                  <a:ext uri="{FF2B5EF4-FFF2-40B4-BE49-F238E27FC236}">
                    <a16:creationId xmlns:a16="http://schemas.microsoft.com/office/drawing/2014/main" id="{CA4F7040-136C-22B1-1C1E-C3373466C4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8270" y="3436088"/>
                <a:ext cx="136815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de Seta Reta 18">
                <a:extLst>
                  <a:ext uri="{FF2B5EF4-FFF2-40B4-BE49-F238E27FC236}">
                    <a16:creationId xmlns:a16="http://schemas.microsoft.com/office/drawing/2014/main" id="{2C04910F-0664-B036-D663-8252835E4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38893" y="3436088"/>
                <a:ext cx="136815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de Seta Reta 19">
                <a:extLst>
                  <a:ext uri="{FF2B5EF4-FFF2-40B4-BE49-F238E27FC236}">
                    <a16:creationId xmlns:a16="http://schemas.microsoft.com/office/drawing/2014/main" id="{E1542210-136C-D124-ECE6-598AAE7430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9516" y="3436088"/>
                <a:ext cx="136815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de Seta Reta 20">
                <a:extLst>
                  <a:ext uri="{FF2B5EF4-FFF2-40B4-BE49-F238E27FC236}">
                    <a16:creationId xmlns:a16="http://schemas.microsoft.com/office/drawing/2014/main" id="{7FCF5E36-E6EB-0FEB-FBCC-4F7ED00F61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36512" y="3436088"/>
                <a:ext cx="136815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Conector reto 22">
              <a:extLst>
                <a:ext uri="{FF2B5EF4-FFF2-40B4-BE49-F238E27FC236}">
                  <a16:creationId xmlns:a16="http://schemas.microsoft.com/office/drawing/2014/main" id="{C4F4E6E7-6BF4-C04F-D809-E839F247B0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77647" y="2676220"/>
              <a:ext cx="0" cy="7336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>
              <a:extLst>
                <a:ext uri="{FF2B5EF4-FFF2-40B4-BE49-F238E27FC236}">
                  <a16:creationId xmlns:a16="http://schemas.microsoft.com/office/drawing/2014/main" id="{5F355C2B-409A-E2BC-1F20-6EB43D3E73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4511" y="3429000"/>
              <a:ext cx="0" cy="7336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23E4C001-2D19-B025-775B-3BEFF32C0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6422" y="2695326"/>
              <a:ext cx="0" cy="7336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2CBE45D1-9E8B-DAE2-9023-76B99BD0F3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7045" y="3436088"/>
              <a:ext cx="0" cy="7336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1431F992-AA0F-B801-AA4E-5E50CA731A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7668" y="2695326"/>
              <a:ext cx="0" cy="7336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Conector reto 2">
              <a:extLst>
                <a:ext uri="{FF2B5EF4-FFF2-40B4-BE49-F238E27FC236}">
                  <a16:creationId xmlns:a16="http://schemas.microsoft.com/office/drawing/2014/main" id="{5B491084-B1C5-8A65-DF87-FA98173494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31640" y="3429000"/>
              <a:ext cx="0" cy="73367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B8C055FF-7B32-5EBD-4799-2B24ADDAAECA}"/>
              </a:ext>
            </a:extLst>
          </p:cNvPr>
          <p:cNvGrpSpPr/>
          <p:nvPr/>
        </p:nvGrpSpPr>
        <p:grpSpPr>
          <a:xfrm>
            <a:off x="1156582" y="678550"/>
            <a:ext cx="2376264" cy="2018537"/>
            <a:chOff x="1687326" y="548680"/>
            <a:chExt cx="2376264" cy="2018537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6E7ABCEC-3E25-CBD3-3809-9DFE373436B6}"/>
                </a:ext>
              </a:extLst>
            </p:cNvPr>
            <p:cNvSpPr txBox="1"/>
            <p:nvPr/>
          </p:nvSpPr>
          <p:spPr>
            <a:xfrm>
              <a:off x="1687326" y="548680"/>
              <a:ext cx="2376264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400" dirty="0">
                  <a:latin typeface="Bebas Neue" panose="020B0606020202050201" pitchFamily="34" charset="0"/>
                </a:rPr>
                <a:t>QUANTIDADES DE PALETES</a:t>
              </a: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9F76A267-CBBA-54EE-ECA1-81BE2A2011D1}"/>
                </a:ext>
              </a:extLst>
            </p:cNvPr>
            <p:cNvSpPr txBox="1"/>
            <p:nvPr/>
          </p:nvSpPr>
          <p:spPr>
            <a:xfrm>
              <a:off x="1687326" y="1736220"/>
              <a:ext cx="207636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400" dirty="0">
                  <a:latin typeface="Bebas Neue" panose="020B0606020202050201" pitchFamily="34" charset="0"/>
                </a:rPr>
                <a:t>CAPACIDADE CAMINHÃO</a:t>
              </a:r>
            </a:p>
          </p:txBody>
        </p:sp>
        <p:pic>
          <p:nvPicPr>
            <p:cNvPr id="16" name="Gráfico 15" descr="Acento Circunflexo para Baixo com preenchimento sólido">
              <a:extLst>
                <a:ext uri="{FF2B5EF4-FFF2-40B4-BE49-F238E27FC236}">
                  <a16:creationId xmlns:a16="http://schemas.microsoft.com/office/drawing/2014/main" id="{E782E686-C53D-3402-8B77-CFFACDDB4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12977" y="1342207"/>
              <a:ext cx="431482" cy="431482"/>
            </a:xfrm>
            <a:prstGeom prst="rect">
              <a:avLst/>
            </a:prstGeom>
          </p:spPr>
        </p:pic>
      </p:grpSp>
      <p:sp>
        <p:nvSpPr>
          <p:cNvPr id="6" name="Retângulo 5">
            <a:extLst>
              <a:ext uri="{FF2B5EF4-FFF2-40B4-BE49-F238E27FC236}">
                <a16:creationId xmlns:a16="http://schemas.microsoft.com/office/drawing/2014/main" id="{DC6B066C-8976-F822-7953-579A12F1A241}"/>
              </a:ext>
            </a:extLst>
          </p:cNvPr>
          <p:cNvSpPr/>
          <p:nvPr/>
        </p:nvSpPr>
        <p:spPr>
          <a:xfrm flipH="1">
            <a:off x="7727045" y="828794"/>
            <a:ext cx="2961728" cy="443916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73142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Gustavo\Dropbox\My PC (DESKTOP-GIJC891)\Desktop\TCC\Img PPT\BPP FF\Bin Packing FF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3259760"/>
            <a:ext cx="6972300" cy="291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14DCD2A8-46FB-C48E-692A-4FA1544AA4EF}"/>
              </a:ext>
            </a:extLst>
          </p:cNvPr>
          <p:cNvSpPr/>
          <p:nvPr/>
        </p:nvSpPr>
        <p:spPr>
          <a:xfrm rot="16200000" flipH="1">
            <a:off x="2156016" y="-1751349"/>
            <a:ext cx="908041" cy="5220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1C7928-9D26-F637-B880-8C3818797C5A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FIRST FIT: </a:t>
            </a:r>
            <a:r>
              <a:rPr lang="pt-BR" sz="2500" dirty="0">
                <a:latin typeface="Century Gothic" panose="020B0502020202020204" pitchFamily="34" charset="0"/>
              </a:rPr>
              <a:t>Primeiro Encaixe</a:t>
            </a:r>
            <a:r>
              <a:rPr lang="pt-BR" sz="2500" dirty="0">
                <a:latin typeface="Bebas Neue" panose="020B0606020202050201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51094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Gustavo\Dropbox\My PC (DESKTOP-GIJC891)\Desktop\TCC\Img PPT\BPP FF\Bin Packing FF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1" y="3270700"/>
            <a:ext cx="6972299" cy="291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19E51307-2C6D-4C3E-F2CA-B4636E67BA65}"/>
              </a:ext>
            </a:extLst>
          </p:cNvPr>
          <p:cNvSpPr/>
          <p:nvPr/>
        </p:nvSpPr>
        <p:spPr>
          <a:xfrm rot="16200000" flipH="1">
            <a:off x="2156016" y="-1751349"/>
            <a:ext cx="908041" cy="5220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DD84CFA-70E7-6464-1B06-5739FFC363A2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FIRST FIT: </a:t>
            </a:r>
            <a:r>
              <a:rPr lang="pt-BR" sz="2500" dirty="0">
                <a:latin typeface="Century Gothic" panose="020B0502020202020204" pitchFamily="34" charset="0"/>
              </a:rPr>
              <a:t>Primeiro Encaixe</a:t>
            </a:r>
            <a:r>
              <a:rPr lang="pt-BR" sz="2500" dirty="0">
                <a:latin typeface="Bebas Neue" panose="020B0606020202050201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97730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Gustavo\Dropbox\My PC (DESKTOP-GIJC891)\Desktop\TCC\Img PPT\BPP FF\Bin Packing FF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3267470"/>
            <a:ext cx="6972300" cy="291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45DDAC0B-D0F9-A796-D3F5-CE2A5BC84295}"/>
              </a:ext>
            </a:extLst>
          </p:cNvPr>
          <p:cNvSpPr/>
          <p:nvPr/>
        </p:nvSpPr>
        <p:spPr>
          <a:xfrm rot="16200000" flipH="1">
            <a:off x="2156016" y="-1751349"/>
            <a:ext cx="908041" cy="5220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CC1E076-04FF-76BF-3343-84DD4E412240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FIRST FIT: </a:t>
            </a:r>
            <a:r>
              <a:rPr lang="pt-BR" sz="2500" dirty="0">
                <a:latin typeface="Century Gothic" panose="020B0502020202020204" pitchFamily="34" charset="0"/>
              </a:rPr>
              <a:t>Primeiro Encaixe</a:t>
            </a:r>
            <a:r>
              <a:rPr lang="pt-BR" sz="2500" dirty="0">
                <a:latin typeface="Bebas Neue" panose="020B0606020202050201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17215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Gustavo\Dropbox\My PC (DESKTOP-GIJC891)\Desktop\TCC\Img PPT\BPP FF\Bin Packing FF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18" y="3268067"/>
            <a:ext cx="6984132" cy="291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D137F7BD-B83F-6BDD-1084-1177270C2A5E}"/>
              </a:ext>
            </a:extLst>
          </p:cNvPr>
          <p:cNvSpPr/>
          <p:nvPr/>
        </p:nvSpPr>
        <p:spPr>
          <a:xfrm rot="16200000" flipH="1">
            <a:off x="2156016" y="-1751349"/>
            <a:ext cx="908041" cy="5220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06EA8D2-EF14-CFE7-4520-E864DB202157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FIRST FIT: </a:t>
            </a:r>
            <a:r>
              <a:rPr lang="pt-BR" sz="2500" dirty="0">
                <a:latin typeface="Century Gothic" panose="020B0502020202020204" pitchFamily="34" charset="0"/>
              </a:rPr>
              <a:t>Primeiro Encaixe</a:t>
            </a:r>
            <a:r>
              <a:rPr lang="pt-BR" sz="2500" dirty="0">
                <a:latin typeface="Bebas Neue" panose="020B0606020202050201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40241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Gustavo\Dropbox\My PC (DESKTOP-GIJC891)\Desktop\TCC\Img PPT\BPP FF\Bin Packing FF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3266153"/>
            <a:ext cx="6972300" cy="291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6D1896F-2D74-47D4-8F0E-670CF522A239}"/>
              </a:ext>
            </a:extLst>
          </p:cNvPr>
          <p:cNvSpPr/>
          <p:nvPr/>
        </p:nvSpPr>
        <p:spPr>
          <a:xfrm rot="16200000" flipH="1">
            <a:off x="2156016" y="-1751349"/>
            <a:ext cx="908041" cy="5220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0451FB1-E53B-B0F1-32C3-D05624834351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FIRST FIT: </a:t>
            </a:r>
            <a:r>
              <a:rPr lang="pt-BR" sz="2500" dirty="0">
                <a:latin typeface="Century Gothic" panose="020B0502020202020204" pitchFamily="34" charset="0"/>
              </a:rPr>
              <a:t>Primeiro Encaixe</a:t>
            </a:r>
            <a:r>
              <a:rPr lang="pt-BR" sz="2500" dirty="0">
                <a:latin typeface="Bebas Neue" panose="020B0606020202050201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74469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Gustavo\Dropbox\My PC (DESKTOP-GIJC891)\Desktop\TCC\Img PPT\BPP FF\Bin Packing FF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3266153"/>
            <a:ext cx="6972300" cy="291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ECAC8F35-F596-4B29-4B80-A730BB8274A2}"/>
              </a:ext>
            </a:extLst>
          </p:cNvPr>
          <p:cNvSpPr/>
          <p:nvPr/>
        </p:nvSpPr>
        <p:spPr>
          <a:xfrm rot="16200000" flipH="1">
            <a:off x="2156016" y="-1751349"/>
            <a:ext cx="908041" cy="5220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9D22DC3-DD6A-D02B-FD03-418DB03B4E07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FIRST FIT: </a:t>
            </a:r>
            <a:r>
              <a:rPr lang="pt-BR" sz="2500" dirty="0">
                <a:latin typeface="Century Gothic" panose="020B0502020202020204" pitchFamily="34" charset="0"/>
              </a:rPr>
              <a:t>Primeiro Encaixe</a:t>
            </a:r>
            <a:r>
              <a:rPr lang="pt-BR" sz="2500" dirty="0">
                <a:latin typeface="Bebas Neue" panose="020B0606020202050201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864148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Gustavo\Dropbox\My PC (DESKTOP-GIJC891)\Desktop\TCC\Img PPT\BPP FF\Bin Packing FF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4556256"/>
            <a:ext cx="6582494" cy="162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3962040A-B6F9-0847-04AC-11FCB56F5760}"/>
              </a:ext>
            </a:extLst>
          </p:cNvPr>
          <p:cNvSpPr/>
          <p:nvPr/>
        </p:nvSpPr>
        <p:spPr>
          <a:xfrm rot="16200000" flipH="1">
            <a:off x="2156016" y="-1751349"/>
            <a:ext cx="908041" cy="5220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62A56232-0881-E41C-5EC3-D0F61E1B1E21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FIRST FIT: </a:t>
            </a:r>
            <a:r>
              <a:rPr lang="pt-BR" sz="2500" dirty="0">
                <a:latin typeface="Century Gothic" panose="020B0502020202020204" pitchFamily="34" charset="0"/>
              </a:rPr>
              <a:t>Primeiro Encaixe</a:t>
            </a:r>
            <a:r>
              <a:rPr lang="pt-BR" sz="2500" dirty="0">
                <a:latin typeface="Bebas Neue" panose="020B0606020202050201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01971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Gustavo\Dropbox\My PC (DESKTOP-GIJC891)\Desktop\TCC\Img PPT\BPP FF\Bin Packing FF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1988840"/>
            <a:ext cx="69723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9F92303-E504-C2F8-FD2B-3987607F5BCC}"/>
              </a:ext>
            </a:extLst>
          </p:cNvPr>
          <p:cNvSpPr/>
          <p:nvPr/>
        </p:nvSpPr>
        <p:spPr>
          <a:xfrm rot="16200000" flipH="1">
            <a:off x="2156016" y="-1751349"/>
            <a:ext cx="908041" cy="5220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F4ED7EE9-F2B3-924B-8496-DB6CA1592018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BEST FIT: </a:t>
            </a:r>
            <a:r>
              <a:rPr lang="pt-BR" sz="2500" dirty="0">
                <a:latin typeface="Century Gothic" panose="020B0502020202020204" pitchFamily="34" charset="0"/>
              </a:rPr>
              <a:t>Melhor Encaixe</a:t>
            </a:r>
            <a:r>
              <a:rPr lang="pt-BR" sz="2500" dirty="0">
                <a:latin typeface="Bebas Neue" panose="020B0606020202050201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75176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 descr="C:\Users\Gustavo\Dropbox\My PC (DESKTOP-GIJC891)\Desktop\TCC\Img PPT\BPP BF\Bin Packing BF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1988840"/>
            <a:ext cx="6972300" cy="419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9CC55E8-4C06-6150-61CC-21992B796B39}"/>
              </a:ext>
            </a:extLst>
          </p:cNvPr>
          <p:cNvSpPr/>
          <p:nvPr/>
        </p:nvSpPr>
        <p:spPr>
          <a:xfrm rot="16200000" flipH="1">
            <a:off x="2156016" y="-1751349"/>
            <a:ext cx="908041" cy="5220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8E46EB6-34B9-4E86-43CD-8D5ADD1C0A5C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BEST FIT: </a:t>
            </a:r>
            <a:r>
              <a:rPr lang="pt-BR" sz="2500" dirty="0">
                <a:latin typeface="Century Gothic" panose="020B0502020202020204" pitchFamily="34" charset="0"/>
              </a:rPr>
              <a:t>Melhor Encaixe</a:t>
            </a:r>
            <a:r>
              <a:rPr lang="pt-BR" sz="2500" dirty="0">
                <a:latin typeface="Bebas Neue" panose="020B0606020202050201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610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Gustavo\Dropbox\My PC (DESKTOP-GIJC891)\Desktop\TCC\Img PPT\BPP BF\Bin Packing BF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1988840"/>
            <a:ext cx="6960577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B08D8359-3F5F-D151-504D-BB3E46A750D1}"/>
              </a:ext>
            </a:extLst>
          </p:cNvPr>
          <p:cNvSpPr/>
          <p:nvPr/>
        </p:nvSpPr>
        <p:spPr>
          <a:xfrm rot="16200000" flipH="1">
            <a:off x="2156016" y="-1751349"/>
            <a:ext cx="908041" cy="5220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C03096E-DC76-DB49-C7E2-E74312FC2F62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BEST FIT: </a:t>
            </a:r>
            <a:r>
              <a:rPr lang="pt-BR" sz="2500" dirty="0">
                <a:latin typeface="Century Gothic" panose="020B0502020202020204" pitchFamily="34" charset="0"/>
              </a:rPr>
              <a:t>Melhor Encaixe</a:t>
            </a:r>
            <a:r>
              <a:rPr lang="pt-BR" sz="2500" dirty="0">
                <a:latin typeface="Bebas Neue" panose="020B0606020202050201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583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AC864FD-163D-8215-D3BA-B4385357E450}"/>
              </a:ext>
            </a:extLst>
          </p:cNvPr>
          <p:cNvSpPr/>
          <p:nvPr/>
        </p:nvSpPr>
        <p:spPr>
          <a:xfrm rot="16200000" flipH="1">
            <a:off x="2228023" y="-1823359"/>
            <a:ext cx="908041" cy="53640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432757" y="380653"/>
            <a:ext cx="8229600" cy="1052058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Priorização do </a:t>
            </a:r>
            <a:r>
              <a:rPr lang="pt-BR" dirty="0" err="1">
                <a:solidFill>
                  <a:schemeClr val="bg1"/>
                </a:solidFill>
                <a:latin typeface="Bebas Neue" panose="020B0606020202050201" pitchFamily="34" charset="0"/>
              </a:rPr>
              <a:t>picking</a:t>
            </a:r>
            <a:endParaRPr lang="pt-BR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3075" name="Picture 3" descr="C:\Users\Gustavo\Dropbox\My PC (DESKTOP-GIJC891)\Desktop\TCC\Img PPT\Picking Organizad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038" y="2132856"/>
            <a:ext cx="4733925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60839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Gustavo\Dropbox\My PC (DESKTOP-GIJC891)\Desktop\TCC\Img PPT\BPP BF\Bin Packing BF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1981780"/>
            <a:ext cx="6972300" cy="419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4B35D3AC-227C-FB38-622F-BBF4C9ADEC21}"/>
              </a:ext>
            </a:extLst>
          </p:cNvPr>
          <p:cNvSpPr/>
          <p:nvPr/>
        </p:nvSpPr>
        <p:spPr>
          <a:xfrm rot="16200000" flipH="1">
            <a:off x="2156016" y="-1751349"/>
            <a:ext cx="908041" cy="5220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73F4280-53B3-023F-47DE-55117E240981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BEST FIT: </a:t>
            </a:r>
            <a:r>
              <a:rPr lang="pt-BR" sz="2500" dirty="0">
                <a:latin typeface="Century Gothic" panose="020B0502020202020204" pitchFamily="34" charset="0"/>
              </a:rPr>
              <a:t>Melhor Encaixe</a:t>
            </a:r>
            <a:r>
              <a:rPr lang="pt-BR" sz="2500" dirty="0">
                <a:latin typeface="Bebas Neue" panose="020B0606020202050201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61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Gustavo\Dropbox\My PC (DESKTOP-GIJC891)\Desktop\TCC\Img PPT\BPP BF\Bin Packing BF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2084530"/>
            <a:ext cx="6972300" cy="409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23B9F573-7575-89E0-7900-2AC1BD6F8999}"/>
              </a:ext>
            </a:extLst>
          </p:cNvPr>
          <p:cNvSpPr/>
          <p:nvPr/>
        </p:nvSpPr>
        <p:spPr>
          <a:xfrm rot="16200000" flipH="1">
            <a:off x="2156016" y="-1751349"/>
            <a:ext cx="908041" cy="5220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F753ED2-2BEF-FFA7-7478-7C09BDEF18FB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BEST FIT: </a:t>
            </a:r>
            <a:r>
              <a:rPr lang="pt-BR" sz="2500" dirty="0">
                <a:latin typeface="Century Gothic" panose="020B0502020202020204" pitchFamily="34" charset="0"/>
              </a:rPr>
              <a:t>Melhor Encaixe</a:t>
            </a:r>
            <a:r>
              <a:rPr lang="pt-BR" sz="2500" dirty="0">
                <a:latin typeface="Bebas Neue" panose="020B0606020202050201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4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Gustavo\Dropbox\My PC (DESKTOP-GIJC891)\Desktop\TCC\Img PPT\BPP BF\Bin Packing B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452" y="2091905"/>
            <a:ext cx="6967186" cy="409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0636DD10-4243-FE83-506D-C4CAB36CBE58}"/>
              </a:ext>
            </a:extLst>
          </p:cNvPr>
          <p:cNvSpPr/>
          <p:nvPr/>
        </p:nvSpPr>
        <p:spPr>
          <a:xfrm rot="16200000" flipH="1">
            <a:off x="2156016" y="-1751349"/>
            <a:ext cx="908041" cy="5220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60DA25B0-3F5A-0084-0726-ED180D6D2797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BEST FIT: </a:t>
            </a:r>
            <a:r>
              <a:rPr lang="pt-BR" sz="2500" dirty="0">
                <a:latin typeface="Century Gothic" panose="020B0502020202020204" pitchFamily="34" charset="0"/>
              </a:rPr>
              <a:t>Melhor Encaixe</a:t>
            </a:r>
            <a:r>
              <a:rPr lang="pt-BR" sz="2500" dirty="0">
                <a:latin typeface="Bebas Neue" panose="020B0606020202050201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322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:\Users\Gustavo\Dropbox\My PC (DESKTOP-GIJC891)\Desktop\TCC\Img PPT\BPP BF\Bin Packing BF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2084530"/>
            <a:ext cx="6972300" cy="409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CB18ED2D-9719-DCDB-F7DC-EBF732C13572}"/>
              </a:ext>
            </a:extLst>
          </p:cNvPr>
          <p:cNvSpPr/>
          <p:nvPr/>
        </p:nvSpPr>
        <p:spPr>
          <a:xfrm rot="16200000" flipH="1">
            <a:off x="2156016" y="-1751349"/>
            <a:ext cx="908041" cy="5220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41A7731-77AB-62FA-CBC6-13585BDDBAF9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BEST FIT: </a:t>
            </a:r>
            <a:r>
              <a:rPr lang="pt-BR" sz="2500" dirty="0">
                <a:latin typeface="Century Gothic" panose="020B0502020202020204" pitchFamily="34" charset="0"/>
              </a:rPr>
              <a:t>Melhor Encaixe</a:t>
            </a:r>
            <a:r>
              <a:rPr lang="pt-BR" sz="2500" dirty="0">
                <a:latin typeface="Bebas Neue" panose="020B0606020202050201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504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:\Users\Gustavo\Dropbox\My PC (DESKTOP-GIJC891)\Desktop\TCC\Img PPT\BPP BF\Bin Packing BF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35" y="3272876"/>
            <a:ext cx="7008215" cy="292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96E72CD5-567B-D4F4-B5CB-715CD14EF139}"/>
              </a:ext>
            </a:extLst>
          </p:cNvPr>
          <p:cNvSpPr/>
          <p:nvPr/>
        </p:nvSpPr>
        <p:spPr>
          <a:xfrm rot="16200000" flipH="1">
            <a:off x="2156016" y="-1751349"/>
            <a:ext cx="908041" cy="5220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6F84018D-9AC0-BBCD-70B8-E83931691249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BEST FIT: </a:t>
            </a:r>
            <a:r>
              <a:rPr lang="pt-BR" sz="2500" dirty="0">
                <a:latin typeface="Century Gothic" panose="020B0502020202020204" pitchFamily="34" charset="0"/>
              </a:rPr>
              <a:t>Melhor Encaixe</a:t>
            </a:r>
            <a:r>
              <a:rPr lang="pt-BR" sz="2500" dirty="0">
                <a:latin typeface="Bebas Neue" panose="020B0606020202050201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887974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C:\Users\Gustavo\Dropbox\My PC (DESKTOP-GIJC891)\Desktop\TCC\Img PPT\BPP BF\Bin Packing BF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84" y="3260224"/>
            <a:ext cx="7002566" cy="292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B398AFCE-0435-7154-02AC-92973079E62D}"/>
              </a:ext>
            </a:extLst>
          </p:cNvPr>
          <p:cNvSpPr/>
          <p:nvPr/>
        </p:nvSpPr>
        <p:spPr>
          <a:xfrm rot="16200000" flipH="1">
            <a:off x="2156016" y="-1751349"/>
            <a:ext cx="908041" cy="5220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A043051-E27B-F858-37F4-E4EF19B1163B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BEST FIT: </a:t>
            </a:r>
            <a:r>
              <a:rPr lang="pt-BR" sz="2500" dirty="0">
                <a:latin typeface="Century Gothic" panose="020B0502020202020204" pitchFamily="34" charset="0"/>
              </a:rPr>
              <a:t>Melhor Encaixe</a:t>
            </a:r>
            <a:r>
              <a:rPr lang="pt-BR" sz="2500" dirty="0">
                <a:latin typeface="Bebas Neue" panose="020B0606020202050201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38591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C:\Users\Gustavo\Dropbox\My PC (DESKTOP-GIJC891)\Desktop\TCC\Img PPT\BPP BF\Bin Packing BF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164" y="3275413"/>
            <a:ext cx="6964985" cy="290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8FB1F82-918E-3F84-886B-5A8950CE18EA}"/>
              </a:ext>
            </a:extLst>
          </p:cNvPr>
          <p:cNvSpPr/>
          <p:nvPr/>
        </p:nvSpPr>
        <p:spPr>
          <a:xfrm rot="16200000" flipH="1">
            <a:off x="2156016" y="-1751349"/>
            <a:ext cx="908041" cy="5220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6DB5DE1A-1664-0AC9-CEC1-CA50E26B16CC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BEST FIT: </a:t>
            </a:r>
            <a:r>
              <a:rPr lang="pt-BR" sz="2500" dirty="0">
                <a:latin typeface="Century Gothic" panose="020B0502020202020204" pitchFamily="34" charset="0"/>
              </a:rPr>
              <a:t>Melhor Encaixe</a:t>
            </a:r>
            <a:r>
              <a:rPr lang="pt-BR" sz="2500" dirty="0">
                <a:latin typeface="Bebas Neue" panose="020B0606020202050201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449818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C:\Users\Gustavo\Dropbox\My PC (DESKTOP-GIJC891)\Desktop\TCC\Img PPT\BPP BF\Bin Packing BF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913" y="3284984"/>
            <a:ext cx="6942035" cy="289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4AFA423-2132-D55A-12BE-5E6F4D68FB45}"/>
              </a:ext>
            </a:extLst>
          </p:cNvPr>
          <p:cNvSpPr/>
          <p:nvPr/>
        </p:nvSpPr>
        <p:spPr>
          <a:xfrm rot="16200000" flipH="1">
            <a:off x="2156016" y="-1751349"/>
            <a:ext cx="908041" cy="5220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3F2E6CC-C3F2-4B61-6AD7-E01CC1C20454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BEST FIT: </a:t>
            </a:r>
            <a:r>
              <a:rPr lang="pt-BR" sz="2500" dirty="0">
                <a:latin typeface="Century Gothic" panose="020B0502020202020204" pitchFamily="34" charset="0"/>
              </a:rPr>
              <a:t>Melhor Encaixe</a:t>
            </a:r>
            <a:r>
              <a:rPr lang="pt-BR" sz="2500" dirty="0">
                <a:latin typeface="Bebas Neue" panose="020B0606020202050201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62923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C:\Users\Gustavo\Dropbox\My PC (DESKTOP-GIJC891)\Desktop\TCC\Img PPT\BPP BF\Bin Packing BF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39" y="3272166"/>
            <a:ext cx="6957911" cy="290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DB7CCA7-1902-E239-D9E4-78C9C17E6479}"/>
              </a:ext>
            </a:extLst>
          </p:cNvPr>
          <p:cNvSpPr/>
          <p:nvPr/>
        </p:nvSpPr>
        <p:spPr>
          <a:xfrm rot="16200000" flipH="1">
            <a:off x="2156016" y="-1751349"/>
            <a:ext cx="908041" cy="5220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B35EA0F-CD54-F722-BD60-D360D0B4139D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BEST FIT: </a:t>
            </a:r>
            <a:r>
              <a:rPr lang="pt-BR" sz="2500" dirty="0">
                <a:latin typeface="Century Gothic" panose="020B0502020202020204" pitchFamily="34" charset="0"/>
              </a:rPr>
              <a:t>Melhor Encaixe</a:t>
            </a:r>
            <a:r>
              <a:rPr lang="pt-BR" sz="2500" dirty="0">
                <a:latin typeface="Bebas Neue" panose="020B0606020202050201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63025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C:\Users\Gustavo\Dropbox\My PC (DESKTOP-GIJC891)\Desktop\TCC\Img PPT\BPP BF\Bin Packing BF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3266152"/>
            <a:ext cx="6972300" cy="291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2E1DBB7F-50F1-0115-A4EA-BA9F2148788D}"/>
              </a:ext>
            </a:extLst>
          </p:cNvPr>
          <p:cNvSpPr/>
          <p:nvPr/>
        </p:nvSpPr>
        <p:spPr>
          <a:xfrm rot="16200000" flipH="1">
            <a:off x="2156016" y="-1751349"/>
            <a:ext cx="908041" cy="5220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13A20F9-2038-48DC-CDB6-5A09A3E9B1CA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BEST FIT: </a:t>
            </a:r>
            <a:r>
              <a:rPr lang="pt-BR" sz="2500" dirty="0">
                <a:latin typeface="Century Gothic" panose="020B0502020202020204" pitchFamily="34" charset="0"/>
              </a:rPr>
              <a:t>Melhor Encaixe</a:t>
            </a:r>
            <a:r>
              <a:rPr lang="pt-BR" sz="2500" dirty="0">
                <a:latin typeface="Bebas Neue" panose="020B0606020202050201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788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AC864FD-163D-8215-D3BA-B4385357E450}"/>
              </a:ext>
            </a:extLst>
          </p:cNvPr>
          <p:cNvSpPr/>
          <p:nvPr/>
        </p:nvSpPr>
        <p:spPr>
          <a:xfrm rot="16200000" flipH="1">
            <a:off x="2228022" y="-1823359"/>
            <a:ext cx="908041" cy="53640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432757" y="380653"/>
            <a:ext cx="8229600" cy="1052058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Priorização do </a:t>
            </a:r>
            <a:r>
              <a:rPr lang="pt-BR" dirty="0" err="1">
                <a:solidFill>
                  <a:schemeClr val="bg1"/>
                </a:solidFill>
                <a:latin typeface="Bebas Neue" panose="020B0606020202050201" pitchFamily="34" charset="0"/>
              </a:rPr>
              <a:t>picking</a:t>
            </a:r>
            <a:endParaRPr lang="pt-BR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pic>
        <p:nvPicPr>
          <p:cNvPr id="3075" name="Picture 3" descr="C:\Users\Gustavo\Dropbox\My PC (DESKTOP-GIJC891)\Desktop\TCC\Img PPT\Picking Organizad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038" y="2132856"/>
            <a:ext cx="4733925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Gustavo\Dropbox\My PC (DESKTOP-GIJC891)\Desktop\TCC\Img PPT\Numeros 1.png">
            <a:extLst>
              <a:ext uri="{FF2B5EF4-FFF2-40B4-BE49-F238E27FC236}">
                <a16:creationId xmlns:a16="http://schemas.microsoft.com/office/drawing/2014/main" id="{2BF908B0-3F3F-0299-4177-26D12BD66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488" y="1539431"/>
            <a:ext cx="3353023" cy="23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222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C:\Users\Gustavo\Dropbox\My PC (DESKTOP-GIJC891)\Desktop\TCC\Img PPT\BPP BF\Bin Packing BF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3266153"/>
            <a:ext cx="6972300" cy="291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F6C5F92-4925-AB05-16A5-C65F4F1CB748}"/>
              </a:ext>
            </a:extLst>
          </p:cNvPr>
          <p:cNvSpPr/>
          <p:nvPr/>
        </p:nvSpPr>
        <p:spPr>
          <a:xfrm rot="16200000" flipH="1">
            <a:off x="2156016" y="-1751349"/>
            <a:ext cx="908041" cy="5220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A17B399E-426E-E6EE-AD1F-11524AA46954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BEST FIT: </a:t>
            </a:r>
            <a:r>
              <a:rPr lang="pt-BR" sz="2500" dirty="0">
                <a:latin typeface="Century Gothic" panose="020B0502020202020204" pitchFamily="34" charset="0"/>
              </a:rPr>
              <a:t>Melhor Encaixe</a:t>
            </a:r>
            <a:r>
              <a:rPr lang="pt-BR" sz="2500" dirty="0">
                <a:latin typeface="Bebas Neue" panose="020B0606020202050201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53135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C:\Users\Gustavo\Dropbox\My PC (DESKTOP-GIJC891)\Desktop\TCC\Img PPT\BPP BF\Bin Packing BF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3266152"/>
            <a:ext cx="6972300" cy="291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D1E82476-3436-8307-EE29-E1DFF5D3841D}"/>
              </a:ext>
            </a:extLst>
          </p:cNvPr>
          <p:cNvSpPr/>
          <p:nvPr/>
        </p:nvSpPr>
        <p:spPr>
          <a:xfrm rot="16200000" flipH="1">
            <a:off x="2156016" y="-1751349"/>
            <a:ext cx="908041" cy="5220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E2A65C8-7ABE-17ED-395F-DA9780A0A445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BEST FIT: </a:t>
            </a:r>
            <a:r>
              <a:rPr lang="pt-BR" sz="2500" dirty="0">
                <a:latin typeface="Century Gothic" panose="020B0502020202020204" pitchFamily="34" charset="0"/>
              </a:rPr>
              <a:t>Melhor Encaixe</a:t>
            </a:r>
            <a:r>
              <a:rPr lang="pt-BR" sz="2500" dirty="0">
                <a:latin typeface="Bebas Neue" panose="020B0606020202050201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21440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C:\Users\Gustavo\Dropbox\My PC (DESKTOP-GIJC891)\Desktop\TCC\Img PPT\BPP BF\Bin Packing BF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49" y="4557270"/>
            <a:ext cx="5214343" cy="162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E12FAA17-37ED-81B2-6BEB-930005C580FD}"/>
              </a:ext>
            </a:extLst>
          </p:cNvPr>
          <p:cNvSpPr/>
          <p:nvPr/>
        </p:nvSpPr>
        <p:spPr>
          <a:xfrm rot="16200000" flipH="1">
            <a:off x="2156016" y="-1751349"/>
            <a:ext cx="908041" cy="5220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F2F2D8B1-2144-E2CB-0612-131118DC053A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BEST FIT: </a:t>
            </a:r>
            <a:r>
              <a:rPr lang="pt-BR" sz="2500" dirty="0">
                <a:latin typeface="Century Gothic" panose="020B0502020202020204" pitchFamily="34" charset="0"/>
              </a:rPr>
              <a:t>Melhor Encaixe</a:t>
            </a:r>
            <a:r>
              <a:rPr lang="pt-BR" sz="2500" dirty="0">
                <a:latin typeface="Bebas Neue" panose="020B0606020202050201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85483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C:\Users\Gustavo\Dropbox\My PC (DESKTOP-GIJC891)\Desktop\TCC\Img PPT\BPP BFD\Bin Packing BFD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2" y="1990653"/>
            <a:ext cx="6962775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BE60770-3D17-1B64-E3EF-CD560709ABF2}"/>
              </a:ext>
            </a:extLst>
          </p:cNvPr>
          <p:cNvSpPr/>
          <p:nvPr/>
        </p:nvSpPr>
        <p:spPr>
          <a:xfrm rot="16200000" flipH="1">
            <a:off x="1997970" y="-1593302"/>
            <a:ext cx="1224136" cy="5220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8F4197C-9A22-BC40-79C8-C87CD1DCBD5D}"/>
              </a:ext>
            </a:extLst>
          </p:cNvPr>
          <p:cNvSpPr txBox="1">
            <a:spLocks/>
          </p:cNvSpPr>
          <p:nvPr/>
        </p:nvSpPr>
        <p:spPr>
          <a:xfrm>
            <a:off x="539554" y="452550"/>
            <a:ext cx="468052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BEST FIT </a:t>
            </a:r>
            <a:r>
              <a:rPr lang="pt-BR" dirty="0" err="1">
                <a:latin typeface="Bebas Neue" panose="020B0606020202050201" pitchFamily="34" charset="0"/>
              </a:rPr>
              <a:t>decreasing</a:t>
            </a:r>
            <a:r>
              <a:rPr lang="pt-BR" dirty="0">
                <a:latin typeface="Bebas Neue" panose="020B0606020202050201" pitchFamily="34" charset="0"/>
              </a:rPr>
              <a:t>: </a:t>
            </a:r>
            <a:r>
              <a:rPr lang="pt-BR" sz="2500" dirty="0">
                <a:latin typeface="Century Gothic" panose="020B0502020202020204" pitchFamily="34" charset="0"/>
              </a:rPr>
              <a:t>Melhor Encaixe Decrescente</a:t>
            </a:r>
            <a:r>
              <a:rPr lang="pt-BR" sz="2500" dirty="0">
                <a:latin typeface="Bebas Neue" panose="020B0606020202050201" pitchFamily="34" charset="0"/>
              </a:rPr>
              <a:t> 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9EEE7801-1DF3-60F2-F944-4C031DE86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04064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C:\Users\Gustavo\Dropbox\My PC (DESKTOP-GIJC891)\Desktop\TCC\Img PPT\BPP BFD\Bin Packing BFD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2" y="2085903"/>
            <a:ext cx="6962775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193677F5-2BE6-4E99-D029-15B7FB515665}"/>
              </a:ext>
            </a:extLst>
          </p:cNvPr>
          <p:cNvSpPr/>
          <p:nvPr/>
        </p:nvSpPr>
        <p:spPr>
          <a:xfrm rot="16200000" flipH="1">
            <a:off x="1997970" y="-1593302"/>
            <a:ext cx="1224136" cy="5220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2635120-127E-202D-4A61-4344C1C224A4}"/>
              </a:ext>
            </a:extLst>
          </p:cNvPr>
          <p:cNvSpPr txBox="1">
            <a:spLocks/>
          </p:cNvSpPr>
          <p:nvPr/>
        </p:nvSpPr>
        <p:spPr>
          <a:xfrm>
            <a:off x="539554" y="452550"/>
            <a:ext cx="468052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BEST FIT </a:t>
            </a:r>
            <a:r>
              <a:rPr lang="pt-BR" dirty="0" err="1">
                <a:latin typeface="Bebas Neue" panose="020B0606020202050201" pitchFamily="34" charset="0"/>
              </a:rPr>
              <a:t>decreasing</a:t>
            </a:r>
            <a:r>
              <a:rPr lang="pt-BR" dirty="0">
                <a:latin typeface="Bebas Neue" panose="020B0606020202050201" pitchFamily="34" charset="0"/>
              </a:rPr>
              <a:t>: </a:t>
            </a:r>
            <a:r>
              <a:rPr lang="pt-BR" sz="2500" dirty="0">
                <a:latin typeface="Century Gothic" panose="020B0502020202020204" pitchFamily="34" charset="0"/>
              </a:rPr>
              <a:t>Melhor Encaixe Decrescente</a:t>
            </a:r>
            <a:r>
              <a:rPr lang="pt-BR" sz="2500" dirty="0">
                <a:latin typeface="Bebas Neue" panose="020B0606020202050201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80142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C:\Users\Gustavo\Dropbox\My PC (DESKTOP-GIJC891)\Desktop\TCC\Img PPT\BPP BFD\Bin Packing BFD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1" y="2085903"/>
            <a:ext cx="6962775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1311BC47-E706-82D8-9A06-DDBDA3789493}"/>
              </a:ext>
            </a:extLst>
          </p:cNvPr>
          <p:cNvSpPr/>
          <p:nvPr/>
        </p:nvSpPr>
        <p:spPr>
          <a:xfrm rot="16200000" flipH="1">
            <a:off x="1997970" y="-1593302"/>
            <a:ext cx="1224136" cy="5220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169DC89-425A-E1A8-0514-E52FD1595D61}"/>
              </a:ext>
            </a:extLst>
          </p:cNvPr>
          <p:cNvSpPr txBox="1">
            <a:spLocks/>
          </p:cNvSpPr>
          <p:nvPr/>
        </p:nvSpPr>
        <p:spPr>
          <a:xfrm>
            <a:off x="539554" y="452550"/>
            <a:ext cx="468052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BEST FIT </a:t>
            </a:r>
            <a:r>
              <a:rPr lang="pt-BR" dirty="0" err="1">
                <a:latin typeface="Bebas Neue" panose="020B0606020202050201" pitchFamily="34" charset="0"/>
              </a:rPr>
              <a:t>decreasing</a:t>
            </a:r>
            <a:r>
              <a:rPr lang="pt-BR" dirty="0">
                <a:latin typeface="Bebas Neue" panose="020B0606020202050201" pitchFamily="34" charset="0"/>
              </a:rPr>
              <a:t>: </a:t>
            </a:r>
            <a:r>
              <a:rPr lang="pt-BR" sz="2500" dirty="0">
                <a:latin typeface="Century Gothic" panose="020B0502020202020204" pitchFamily="34" charset="0"/>
              </a:rPr>
              <a:t>Melhor Encaixe Decrescente</a:t>
            </a:r>
            <a:r>
              <a:rPr lang="pt-BR" sz="2500" dirty="0">
                <a:latin typeface="Bebas Neue" panose="020B0606020202050201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22816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C:\Users\Gustavo\Dropbox\My PC (DESKTOP-GIJC891)\Desktop\TCC\Img PPT\BPP BFD\Bin Packing BFD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2084612"/>
            <a:ext cx="6962774" cy="409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941762E-9765-E6F4-D6B0-F6BF499B9F97}"/>
              </a:ext>
            </a:extLst>
          </p:cNvPr>
          <p:cNvSpPr/>
          <p:nvPr/>
        </p:nvSpPr>
        <p:spPr>
          <a:xfrm rot="16200000" flipH="1">
            <a:off x="1997970" y="-1593302"/>
            <a:ext cx="1224136" cy="5220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1E29799-A65E-9D67-AC0E-D889AA3A63B2}"/>
              </a:ext>
            </a:extLst>
          </p:cNvPr>
          <p:cNvSpPr txBox="1">
            <a:spLocks/>
          </p:cNvSpPr>
          <p:nvPr/>
        </p:nvSpPr>
        <p:spPr>
          <a:xfrm>
            <a:off x="539554" y="452550"/>
            <a:ext cx="468052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BEST FIT </a:t>
            </a:r>
            <a:r>
              <a:rPr lang="pt-BR" dirty="0" err="1">
                <a:latin typeface="Bebas Neue" panose="020B0606020202050201" pitchFamily="34" charset="0"/>
              </a:rPr>
              <a:t>decreasing</a:t>
            </a:r>
            <a:r>
              <a:rPr lang="pt-BR" dirty="0">
                <a:latin typeface="Bebas Neue" panose="020B0606020202050201" pitchFamily="34" charset="0"/>
              </a:rPr>
              <a:t>: </a:t>
            </a:r>
            <a:r>
              <a:rPr lang="pt-BR" sz="2500" dirty="0">
                <a:latin typeface="Century Gothic" panose="020B0502020202020204" pitchFamily="34" charset="0"/>
              </a:rPr>
              <a:t>Melhor Encaixe Decrescente</a:t>
            </a:r>
            <a:r>
              <a:rPr lang="pt-BR" sz="2500" dirty="0">
                <a:latin typeface="Bebas Neue" panose="020B0606020202050201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7713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C:\Users\Gustavo\Dropbox\My PC (DESKTOP-GIJC891)\Desktop\TCC\Img PPT\BPP BFD\Bin Packing BFD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2" y="2085903"/>
            <a:ext cx="6962775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9E5554F-6076-AE9A-A14E-85D9A84388F4}"/>
              </a:ext>
            </a:extLst>
          </p:cNvPr>
          <p:cNvSpPr/>
          <p:nvPr/>
        </p:nvSpPr>
        <p:spPr>
          <a:xfrm rot="16200000" flipH="1">
            <a:off x="1997970" y="-1593302"/>
            <a:ext cx="1224136" cy="5220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53C659A-8498-0E17-0330-FAA232329B9B}"/>
              </a:ext>
            </a:extLst>
          </p:cNvPr>
          <p:cNvSpPr txBox="1">
            <a:spLocks/>
          </p:cNvSpPr>
          <p:nvPr/>
        </p:nvSpPr>
        <p:spPr>
          <a:xfrm>
            <a:off x="539554" y="452550"/>
            <a:ext cx="468052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BEST FIT </a:t>
            </a:r>
            <a:r>
              <a:rPr lang="pt-BR" dirty="0" err="1">
                <a:latin typeface="Bebas Neue" panose="020B0606020202050201" pitchFamily="34" charset="0"/>
              </a:rPr>
              <a:t>decreasing</a:t>
            </a:r>
            <a:r>
              <a:rPr lang="pt-BR" dirty="0">
                <a:latin typeface="Bebas Neue" panose="020B0606020202050201" pitchFamily="34" charset="0"/>
              </a:rPr>
              <a:t>: </a:t>
            </a:r>
            <a:r>
              <a:rPr lang="pt-BR" sz="2500" dirty="0">
                <a:latin typeface="Century Gothic" panose="020B0502020202020204" pitchFamily="34" charset="0"/>
              </a:rPr>
              <a:t>Melhor Encaixe Decrescente</a:t>
            </a:r>
            <a:r>
              <a:rPr lang="pt-BR" sz="2500" dirty="0">
                <a:latin typeface="Bebas Neue" panose="020B0606020202050201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98497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C:\Users\Gustavo\Dropbox\My PC (DESKTOP-GIJC891)\Desktop\TCC\Img PPT\BPP BFD\Bin Packing BFD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2" y="2179889"/>
            <a:ext cx="6962775" cy="400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277FDA69-D6FE-E3FB-506D-A588058903B2}"/>
              </a:ext>
            </a:extLst>
          </p:cNvPr>
          <p:cNvSpPr/>
          <p:nvPr/>
        </p:nvSpPr>
        <p:spPr>
          <a:xfrm rot="16200000" flipH="1">
            <a:off x="1997970" y="-1593302"/>
            <a:ext cx="1224136" cy="5220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79F1FDD-3EC9-F399-D693-0590390C8002}"/>
              </a:ext>
            </a:extLst>
          </p:cNvPr>
          <p:cNvSpPr txBox="1">
            <a:spLocks/>
          </p:cNvSpPr>
          <p:nvPr/>
        </p:nvSpPr>
        <p:spPr>
          <a:xfrm>
            <a:off x="539554" y="452550"/>
            <a:ext cx="468052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BEST FIT </a:t>
            </a:r>
            <a:r>
              <a:rPr lang="pt-BR" dirty="0" err="1">
                <a:latin typeface="Bebas Neue" panose="020B0606020202050201" pitchFamily="34" charset="0"/>
              </a:rPr>
              <a:t>decreasing</a:t>
            </a:r>
            <a:r>
              <a:rPr lang="pt-BR" dirty="0">
                <a:latin typeface="Bebas Neue" panose="020B0606020202050201" pitchFamily="34" charset="0"/>
              </a:rPr>
              <a:t>: </a:t>
            </a:r>
            <a:r>
              <a:rPr lang="pt-BR" sz="2500" dirty="0">
                <a:latin typeface="Century Gothic" panose="020B0502020202020204" pitchFamily="34" charset="0"/>
              </a:rPr>
              <a:t>Melhor Encaixe Decrescente</a:t>
            </a:r>
            <a:r>
              <a:rPr lang="pt-BR" sz="2500" dirty="0">
                <a:latin typeface="Bebas Neue" panose="020B0606020202050201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71263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C:\Users\Gustavo\Dropbox\My PC (DESKTOP-GIJC891)\Desktop\TCC\Img PPT\BPP BFD\Bin Packing BFD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2" y="2179889"/>
            <a:ext cx="6962775" cy="400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0ADAA67-F31F-FC12-E0D0-8EFF9EF1D918}"/>
              </a:ext>
            </a:extLst>
          </p:cNvPr>
          <p:cNvSpPr/>
          <p:nvPr/>
        </p:nvSpPr>
        <p:spPr>
          <a:xfrm rot="16200000" flipH="1">
            <a:off x="1997970" y="-1593302"/>
            <a:ext cx="1224136" cy="5220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F67E3B60-CA4A-5D1B-8ACB-E0FC5652B586}"/>
              </a:ext>
            </a:extLst>
          </p:cNvPr>
          <p:cNvSpPr txBox="1">
            <a:spLocks/>
          </p:cNvSpPr>
          <p:nvPr/>
        </p:nvSpPr>
        <p:spPr>
          <a:xfrm>
            <a:off x="539554" y="452550"/>
            <a:ext cx="468052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BEST FIT </a:t>
            </a:r>
            <a:r>
              <a:rPr lang="pt-BR" dirty="0" err="1">
                <a:latin typeface="Bebas Neue" panose="020B0606020202050201" pitchFamily="34" charset="0"/>
              </a:rPr>
              <a:t>decreasing</a:t>
            </a:r>
            <a:r>
              <a:rPr lang="pt-BR" dirty="0">
                <a:latin typeface="Bebas Neue" panose="020B0606020202050201" pitchFamily="34" charset="0"/>
              </a:rPr>
              <a:t>: </a:t>
            </a:r>
            <a:r>
              <a:rPr lang="pt-BR" sz="2500" dirty="0">
                <a:latin typeface="Century Gothic" panose="020B0502020202020204" pitchFamily="34" charset="0"/>
              </a:rPr>
              <a:t>Melhor Encaixe Decrescente</a:t>
            </a:r>
            <a:r>
              <a:rPr lang="pt-BR" sz="2500" dirty="0">
                <a:latin typeface="Bebas Neue" panose="020B0606020202050201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3448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C:\Users\Gustavo\Dropbox\My PC (DESKTOP-GIJC891)\Desktop\TCC\Img PPT\Picking Desorganizad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038" y="1988840"/>
            <a:ext cx="473392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B191E39D-55B3-E6F2-5C11-4B8277B895AD}"/>
              </a:ext>
            </a:extLst>
          </p:cNvPr>
          <p:cNvSpPr/>
          <p:nvPr/>
        </p:nvSpPr>
        <p:spPr>
          <a:xfrm rot="16200000" flipH="1">
            <a:off x="2408044" y="-2003379"/>
            <a:ext cx="908041" cy="57241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137320" y="341784"/>
            <a:ext cx="8229600" cy="1143000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Priorização da montagem</a:t>
            </a:r>
          </a:p>
        </p:txBody>
      </p:sp>
    </p:spTree>
    <p:extLst>
      <p:ext uri="{BB962C8B-B14F-4D97-AF65-F5344CB8AC3E}">
        <p14:creationId xmlns:p14="http://schemas.microsoft.com/office/powerpoint/2010/main" val="7309974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C:\Users\Gustavo\Dropbox\My PC (DESKTOP-GIJC891)\Desktop\TCC\Img PPT\BPP BFD\Bin Packing BFD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2" y="2179889"/>
            <a:ext cx="6962775" cy="400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DEBEC940-BBD9-C60E-3457-7A5160FF3576}"/>
              </a:ext>
            </a:extLst>
          </p:cNvPr>
          <p:cNvSpPr/>
          <p:nvPr/>
        </p:nvSpPr>
        <p:spPr>
          <a:xfrm rot="16200000" flipH="1">
            <a:off x="1997970" y="-1593302"/>
            <a:ext cx="1224136" cy="5220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D357972-9997-2BA2-AFEE-AB89640175FF}"/>
              </a:ext>
            </a:extLst>
          </p:cNvPr>
          <p:cNvSpPr txBox="1">
            <a:spLocks/>
          </p:cNvSpPr>
          <p:nvPr/>
        </p:nvSpPr>
        <p:spPr>
          <a:xfrm>
            <a:off x="539554" y="452550"/>
            <a:ext cx="468052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BEST FIT </a:t>
            </a:r>
            <a:r>
              <a:rPr lang="pt-BR" dirty="0" err="1">
                <a:latin typeface="Bebas Neue" panose="020B0606020202050201" pitchFamily="34" charset="0"/>
              </a:rPr>
              <a:t>decreasing</a:t>
            </a:r>
            <a:r>
              <a:rPr lang="pt-BR" dirty="0">
                <a:latin typeface="Bebas Neue" panose="020B0606020202050201" pitchFamily="34" charset="0"/>
              </a:rPr>
              <a:t>: </a:t>
            </a:r>
            <a:r>
              <a:rPr lang="pt-BR" sz="2500" dirty="0">
                <a:latin typeface="Century Gothic" panose="020B0502020202020204" pitchFamily="34" charset="0"/>
              </a:rPr>
              <a:t>Melhor Encaixe Decrescente</a:t>
            </a:r>
            <a:r>
              <a:rPr lang="pt-BR" sz="2500" dirty="0">
                <a:latin typeface="Bebas Neue" panose="020B0606020202050201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86106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C:\Users\Gustavo\Dropbox\My PC (DESKTOP-GIJC891)\Desktop\TCC\Img PPT\BPP BFD\Bin Packing BFD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2" y="2194547"/>
            <a:ext cx="6962775" cy="398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1F9118C6-9BAF-2460-FC7C-A34E67CF1106}"/>
              </a:ext>
            </a:extLst>
          </p:cNvPr>
          <p:cNvSpPr/>
          <p:nvPr/>
        </p:nvSpPr>
        <p:spPr>
          <a:xfrm rot="16200000" flipH="1">
            <a:off x="1997970" y="-1593302"/>
            <a:ext cx="1224136" cy="5220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69EA4EAD-8006-DD68-A807-B501A89FC7A6}"/>
              </a:ext>
            </a:extLst>
          </p:cNvPr>
          <p:cNvSpPr txBox="1">
            <a:spLocks/>
          </p:cNvSpPr>
          <p:nvPr/>
        </p:nvSpPr>
        <p:spPr>
          <a:xfrm>
            <a:off x="539554" y="452550"/>
            <a:ext cx="468052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BEST FIT </a:t>
            </a:r>
            <a:r>
              <a:rPr lang="pt-BR" dirty="0" err="1">
                <a:latin typeface="Bebas Neue" panose="020B0606020202050201" pitchFamily="34" charset="0"/>
              </a:rPr>
              <a:t>decreasing</a:t>
            </a:r>
            <a:r>
              <a:rPr lang="pt-BR" dirty="0">
                <a:latin typeface="Bebas Neue" panose="020B0606020202050201" pitchFamily="34" charset="0"/>
              </a:rPr>
              <a:t>: </a:t>
            </a:r>
            <a:r>
              <a:rPr lang="pt-BR" sz="2500" dirty="0">
                <a:latin typeface="Century Gothic" panose="020B0502020202020204" pitchFamily="34" charset="0"/>
              </a:rPr>
              <a:t>Melhor Encaixe Decrescente</a:t>
            </a:r>
            <a:r>
              <a:rPr lang="pt-BR" sz="2500" dirty="0">
                <a:latin typeface="Bebas Neue" panose="020B0606020202050201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93148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C:\Users\Gustavo\Dropbox\My PC (DESKTOP-GIJC891)\Desktop\TCC\Img PPT\BPP BFD\Bin Packing BFD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2" y="3455177"/>
            <a:ext cx="6962775" cy="272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17386BE0-D2B3-B348-6C71-3FAC073B1DB0}"/>
              </a:ext>
            </a:extLst>
          </p:cNvPr>
          <p:cNvSpPr/>
          <p:nvPr/>
        </p:nvSpPr>
        <p:spPr>
          <a:xfrm rot="16200000" flipH="1">
            <a:off x="1997970" y="-1593302"/>
            <a:ext cx="1224136" cy="5220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0157D50-7589-2048-7211-4E0061D3D3A2}"/>
              </a:ext>
            </a:extLst>
          </p:cNvPr>
          <p:cNvSpPr txBox="1">
            <a:spLocks/>
          </p:cNvSpPr>
          <p:nvPr/>
        </p:nvSpPr>
        <p:spPr>
          <a:xfrm>
            <a:off x="539554" y="452550"/>
            <a:ext cx="468052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BEST FIT </a:t>
            </a:r>
            <a:r>
              <a:rPr lang="pt-BR" dirty="0" err="1">
                <a:latin typeface="Bebas Neue" panose="020B0606020202050201" pitchFamily="34" charset="0"/>
              </a:rPr>
              <a:t>decreasing</a:t>
            </a:r>
            <a:r>
              <a:rPr lang="pt-BR" dirty="0">
                <a:latin typeface="Bebas Neue" panose="020B0606020202050201" pitchFamily="34" charset="0"/>
              </a:rPr>
              <a:t>: </a:t>
            </a:r>
            <a:r>
              <a:rPr lang="pt-BR" sz="2500" dirty="0">
                <a:latin typeface="Century Gothic" panose="020B0502020202020204" pitchFamily="34" charset="0"/>
              </a:rPr>
              <a:t>Melhor Encaixe Decrescente</a:t>
            </a:r>
            <a:r>
              <a:rPr lang="pt-BR" sz="2500" dirty="0">
                <a:latin typeface="Bebas Neue" panose="020B0606020202050201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15319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C:\Users\Gustavo\Dropbox\My PC (DESKTOP-GIJC891)\Desktop\TCC\Img PPT\BPP BFD\Bin Packing BFD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2" y="3457503"/>
            <a:ext cx="6962775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D8A4C94-CBB3-687C-C18F-CD481E20CEB3}"/>
              </a:ext>
            </a:extLst>
          </p:cNvPr>
          <p:cNvSpPr/>
          <p:nvPr/>
        </p:nvSpPr>
        <p:spPr>
          <a:xfrm rot="16200000" flipH="1">
            <a:off x="1997970" y="-1593302"/>
            <a:ext cx="1224136" cy="5220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4712316-C7DB-97E4-85E0-8B1B14464CB8}"/>
              </a:ext>
            </a:extLst>
          </p:cNvPr>
          <p:cNvSpPr txBox="1">
            <a:spLocks/>
          </p:cNvSpPr>
          <p:nvPr/>
        </p:nvSpPr>
        <p:spPr>
          <a:xfrm>
            <a:off x="539554" y="452550"/>
            <a:ext cx="468052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BEST FIT </a:t>
            </a:r>
            <a:r>
              <a:rPr lang="pt-BR" dirty="0" err="1">
                <a:latin typeface="Bebas Neue" panose="020B0606020202050201" pitchFamily="34" charset="0"/>
              </a:rPr>
              <a:t>decreasing</a:t>
            </a:r>
            <a:r>
              <a:rPr lang="pt-BR" dirty="0">
                <a:latin typeface="Bebas Neue" panose="020B0606020202050201" pitchFamily="34" charset="0"/>
              </a:rPr>
              <a:t>: </a:t>
            </a:r>
            <a:r>
              <a:rPr lang="pt-BR" sz="2500" dirty="0">
                <a:latin typeface="Century Gothic" panose="020B0502020202020204" pitchFamily="34" charset="0"/>
              </a:rPr>
              <a:t>Melhor Encaixe Decrescente</a:t>
            </a:r>
            <a:r>
              <a:rPr lang="pt-BR" sz="2500" dirty="0">
                <a:latin typeface="Bebas Neue" panose="020B0606020202050201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51037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C:\Users\Gustavo\Dropbox\My PC (DESKTOP-GIJC891)\Desktop\TCC\Img PPT\BPP BFD\Bin Packing BFD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1" y="3457503"/>
            <a:ext cx="6962775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790983AC-9DE8-B162-FB62-91BF4CF55651}"/>
              </a:ext>
            </a:extLst>
          </p:cNvPr>
          <p:cNvSpPr/>
          <p:nvPr/>
        </p:nvSpPr>
        <p:spPr>
          <a:xfrm rot="16200000" flipH="1">
            <a:off x="1997970" y="-1593302"/>
            <a:ext cx="1224136" cy="5220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C03617C-FC70-21AD-76FE-51B19D998BB3}"/>
              </a:ext>
            </a:extLst>
          </p:cNvPr>
          <p:cNvSpPr txBox="1">
            <a:spLocks/>
          </p:cNvSpPr>
          <p:nvPr/>
        </p:nvSpPr>
        <p:spPr>
          <a:xfrm>
            <a:off x="539554" y="452550"/>
            <a:ext cx="468052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BEST FIT </a:t>
            </a:r>
            <a:r>
              <a:rPr lang="pt-BR" dirty="0" err="1">
                <a:latin typeface="Bebas Neue" panose="020B0606020202050201" pitchFamily="34" charset="0"/>
              </a:rPr>
              <a:t>decreasing</a:t>
            </a:r>
            <a:r>
              <a:rPr lang="pt-BR" dirty="0">
                <a:latin typeface="Bebas Neue" panose="020B0606020202050201" pitchFamily="34" charset="0"/>
              </a:rPr>
              <a:t>: </a:t>
            </a:r>
            <a:r>
              <a:rPr lang="pt-BR" sz="2500" dirty="0">
                <a:latin typeface="Century Gothic" panose="020B0502020202020204" pitchFamily="34" charset="0"/>
              </a:rPr>
              <a:t>Melhor Encaixe Decrescente</a:t>
            </a:r>
            <a:r>
              <a:rPr lang="pt-BR" sz="2500" dirty="0">
                <a:latin typeface="Bebas Neue" panose="020B0606020202050201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01501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C:\Users\Gustavo\Dropbox\My PC (DESKTOP-GIJC891)\Desktop\TCC\Img PPT\BPP BFD\Bin Packing BFD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2" y="3455177"/>
            <a:ext cx="6962775" cy="272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0D30958A-709B-D2C1-5FEE-35B890F985D7}"/>
              </a:ext>
            </a:extLst>
          </p:cNvPr>
          <p:cNvSpPr/>
          <p:nvPr/>
        </p:nvSpPr>
        <p:spPr>
          <a:xfrm rot="16200000" flipH="1">
            <a:off x="1997970" y="-1593302"/>
            <a:ext cx="1224136" cy="5220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46B2905-1588-1994-04E6-CA209A668178}"/>
              </a:ext>
            </a:extLst>
          </p:cNvPr>
          <p:cNvSpPr txBox="1">
            <a:spLocks/>
          </p:cNvSpPr>
          <p:nvPr/>
        </p:nvSpPr>
        <p:spPr>
          <a:xfrm>
            <a:off x="539554" y="452550"/>
            <a:ext cx="468052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BEST FIT </a:t>
            </a:r>
            <a:r>
              <a:rPr lang="pt-BR" dirty="0" err="1">
                <a:latin typeface="Bebas Neue" panose="020B0606020202050201" pitchFamily="34" charset="0"/>
              </a:rPr>
              <a:t>decreasing</a:t>
            </a:r>
            <a:r>
              <a:rPr lang="pt-BR" dirty="0">
                <a:latin typeface="Bebas Neue" panose="020B0606020202050201" pitchFamily="34" charset="0"/>
              </a:rPr>
              <a:t>: </a:t>
            </a:r>
            <a:r>
              <a:rPr lang="pt-BR" sz="2500" dirty="0">
                <a:latin typeface="Century Gothic" panose="020B0502020202020204" pitchFamily="34" charset="0"/>
              </a:rPr>
              <a:t>Melhor Encaixe Decrescente</a:t>
            </a:r>
            <a:r>
              <a:rPr lang="pt-BR" sz="2500" dirty="0">
                <a:latin typeface="Bebas Neue" panose="020B0606020202050201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0245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9" name="Picture 3" descr="C:\Users\Gustavo\Dropbox\My PC (DESKTOP-GIJC891)\Desktop\TCC\Img PPT\BPP BFD\Bin Packing BFD1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2" y="3576465"/>
            <a:ext cx="6962775" cy="260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1331BA0F-754A-378B-8B6A-CBFFE53DD994}"/>
              </a:ext>
            </a:extLst>
          </p:cNvPr>
          <p:cNvSpPr/>
          <p:nvPr/>
        </p:nvSpPr>
        <p:spPr>
          <a:xfrm rot="16200000" flipH="1">
            <a:off x="1997970" y="-1593302"/>
            <a:ext cx="1224136" cy="5220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8FCA53E-2BBD-80E8-FB50-21F583534843}"/>
              </a:ext>
            </a:extLst>
          </p:cNvPr>
          <p:cNvSpPr txBox="1">
            <a:spLocks/>
          </p:cNvSpPr>
          <p:nvPr/>
        </p:nvSpPr>
        <p:spPr>
          <a:xfrm>
            <a:off x="539554" y="452550"/>
            <a:ext cx="468052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BEST FIT </a:t>
            </a:r>
            <a:r>
              <a:rPr lang="pt-BR" dirty="0" err="1">
                <a:latin typeface="Bebas Neue" panose="020B0606020202050201" pitchFamily="34" charset="0"/>
              </a:rPr>
              <a:t>decreasing</a:t>
            </a:r>
            <a:r>
              <a:rPr lang="pt-BR" dirty="0">
                <a:latin typeface="Bebas Neue" panose="020B0606020202050201" pitchFamily="34" charset="0"/>
              </a:rPr>
              <a:t>: </a:t>
            </a:r>
            <a:r>
              <a:rPr lang="pt-BR" sz="2500" dirty="0">
                <a:latin typeface="Century Gothic" panose="020B0502020202020204" pitchFamily="34" charset="0"/>
              </a:rPr>
              <a:t>Melhor Encaixe Decrescente</a:t>
            </a:r>
            <a:r>
              <a:rPr lang="pt-BR" sz="2500" dirty="0">
                <a:latin typeface="Bebas Neue" panose="020B0606020202050201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71406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C:\Users\Gustavo\Dropbox\My PC (DESKTOP-GIJC891)\Desktop\TCC\Img PPT\BPP BFD\Bin Packing BFD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2" y="3574843"/>
            <a:ext cx="6962775" cy="260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CA111CC4-08C7-9372-7B0A-64BA7C757383}"/>
              </a:ext>
            </a:extLst>
          </p:cNvPr>
          <p:cNvSpPr/>
          <p:nvPr/>
        </p:nvSpPr>
        <p:spPr>
          <a:xfrm rot="16200000" flipH="1">
            <a:off x="1997970" y="-1593302"/>
            <a:ext cx="1224136" cy="5220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363A83F-54C9-6D90-BA0F-3A9C4907D81D}"/>
              </a:ext>
            </a:extLst>
          </p:cNvPr>
          <p:cNvSpPr txBox="1">
            <a:spLocks/>
          </p:cNvSpPr>
          <p:nvPr/>
        </p:nvSpPr>
        <p:spPr>
          <a:xfrm>
            <a:off x="539554" y="452550"/>
            <a:ext cx="468052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BEST FIT </a:t>
            </a:r>
            <a:r>
              <a:rPr lang="pt-BR" dirty="0" err="1">
                <a:latin typeface="Bebas Neue" panose="020B0606020202050201" pitchFamily="34" charset="0"/>
              </a:rPr>
              <a:t>decreasing</a:t>
            </a:r>
            <a:r>
              <a:rPr lang="pt-BR" dirty="0">
                <a:latin typeface="Bebas Neue" panose="020B0606020202050201" pitchFamily="34" charset="0"/>
              </a:rPr>
              <a:t>: </a:t>
            </a:r>
            <a:r>
              <a:rPr lang="pt-BR" sz="2500" dirty="0">
                <a:latin typeface="Century Gothic" panose="020B0502020202020204" pitchFamily="34" charset="0"/>
              </a:rPr>
              <a:t>Melhor Encaixe Decrescente</a:t>
            </a:r>
            <a:r>
              <a:rPr lang="pt-BR" sz="2500" dirty="0">
                <a:latin typeface="Bebas Neue" panose="020B0606020202050201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29895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C:\Users\Gustavo\Dropbox\My PC (DESKTOP-GIJC891)\Desktop\TCC\Img PPT\BPP BFD\Bin Packing BFD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2" y="3574843"/>
            <a:ext cx="6962775" cy="260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F5A711A-5DED-4DF5-ACCB-30C29BAE52C7}"/>
              </a:ext>
            </a:extLst>
          </p:cNvPr>
          <p:cNvSpPr/>
          <p:nvPr/>
        </p:nvSpPr>
        <p:spPr>
          <a:xfrm rot="16200000" flipH="1">
            <a:off x="1997970" y="-1593302"/>
            <a:ext cx="1224136" cy="5220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44DD463-8DDB-9299-1CD4-4C91934A7E9C}"/>
              </a:ext>
            </a:extLst>
          </p:cNvPr>
          <p:cNvSpPr txBox="1">
            <a:spLocks/>
          </p:cNvSpPr>
          <p:nvPr/>
        </p:nvSpPr>
        <p:spPr>
          <a:xfrm>
            <a:off x="539554" y="452550"/>
            <a:ext cx="468052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BEST FIT </a:t>
            </a:r>
            <a:r>
              <a:rPr lang="pt-BR" dirty="0" err="1">
                <a:latin typeface="Bebas Neue" panose="020B0606020202050201" pitchFamily="34" charset="0"/>
              </a:rPr>
              <a:t>decreasing</a:t>
            </a:r>
            <a:r>
              <a:rPr lang="pt-BR" dirty="0">
                <a:latin typeface="Bebas Neue" panose="020B0606020202050201" pitchFamily="34" charset="0"/>
              </a:rPr>
              <a:t>: </a:t>
            </a:r>
            <a:r>
              <a:rPr lang="pt-BR" sz="2500" dirty="0">
                <a:latin typeface="Century Gothic" panose="020B0502020202020204" pitchFamily="34" charset="0"/>
              </a:rPr>
              <a:t>Melhor Encaixe Decrescente</a:t>
            </a:r>
            <a:r>
              <a:rPr lang="pt-BR" sz="2500" dirty="0">
                <a:latin typeface="Bebas Neue" panose="020B0606020202050201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03828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C:\Users\Gustavo\Dropbox\My PC (DESKTOP-GIJC891)\Desktop\TCC\Img PPT\BPP BFD\Bin Packing BFD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4" y="4552950"/>
            <a:ext cx="5209578" cy="162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30965CD4-A96F-B475-6ADA-BE50FD477322}"/>
              </a:ext>
            </a:extLst>
          </p:cNvPr>
          <p:cNvSpPr/>
          <p:nvPr/>
        </p:nvSpPr>
        <p:spPr>
          <a:xfrm rot="16200000" flipH="1">
            <a:off x="1997970" y="-1593302"/>
            <a:ext cx="1224136" cy="5220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3EA8219-1DFC-C744-8734-43EB62333AD9}"/>
              </a:ext>
            </a:extLst>
          </p:cNvPr>
          <p:cNvSpPr txBox="1">
            <a:spLocks/>
          </p:cNvSpPr>
          <p:nvPr/>
        </p:nvSpPr>
        <p:spPr>
          <a:xfrm>
            <a:off x="539554" y="452550"/>
            <a:ext cx="468052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BEST FIT </a:t>
            </a:r>
            <a:r>
              <a:rPr lang="pt-BR" dirty="0" err="1">
                <a:latin typeface="Bebas Neue" panose="020B0606020202050201" pitchFamily="34" charset="0"/>
              </a:rPr>
              <a:t>decreasing</a:t>
            </a:r>
            <a:r>
              <a:rPr lang="pt-BR" dirty="0">
                <a:latin typeface="Bebas Neue" panose="020B0606020202050201" pitchFamily="34" charset="0"/>
              </a:rPr>
              <a:t>: </a:t>
            </a:r>
            <a:r>
              <a:rPr lang="pt-BR" sz="2500" dirty="0">
                <a:latin typeface="Century Gothic" panose="020B0502020202020204" pitchFamily="34" charset="0"/>
              </a:rPr>
              <a:t>Melhor Encaixe Decrescente</a:t>
            </a:r>
            <a:r>
              <a:rPr lang="pt-BR" sz="2500" dirty="0">
                <a:latin typeface="Bebas Neue" panose="020B0606020202050201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20595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C:\Users\Gustavo\Dropbox\My PC (DESKTOP-GIJC891)\Desktop\TCC\Img PPT\Picking Desorganizad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038" y="1988840"/>
            <a:ext cx="473392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B191E39D-55B3-E6F2-5C11-4B8277B895AD}"/>
              </a:ext>
            </a:extLst>
          </p:cNvPr>
          <p:cNvSpPr/>
          <p:nvPr/>
        </p:nvSpPr>
        <p:spPr>
          <a:xfrm rot="16200000" flipH="1">
            <a:off x="2408044" y="-2003379"/>
            <a:ext cx="908041" cy="57241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137320" y="341784"/>
            <a:ext cx="8229600" cy="1143000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Priorização da montagem</a:t>
            </a:r>
          </a:p>
        </p:txBody>
      </p:sp>
      <p:pic>
        <p:nvPicPr>
          <p:cNvPr id="4" name="Picture 5" descr="C:\Users\Gustavo\Dropbox\My PC (DESKTOP-GIJC891)\Desktop\TCC\Img PPT\Numeros 2.png">
            <a:extLst>
              <a:ext uri="{FF2B5EF4-FFF2-40B4-BE49-F238E27FC236}">
                <a16:creationId xmlns:a16="http://schemas.microsoft.com/office/drawing/2014/main" id="{67284F0C-6875-5933-EF0B-3785F4FE3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488" y="1535578"/>
            <a:ext cx="3469304" cy="23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5718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Gustavo\Dropbox\My PC (DESKTOP-GIJC891)\Desktop\TCC\Img PPT\Over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10" y="2420888"/>
            <a:ext cx="8479381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CD89421-9F06-E061-2AFA-0A85CD879F8F}"/>
              </a:ext>
            </a:extLst>
          </p:cNvPr>
          <p:cNvSpPr/>
          <p:nvPr/>
        </p:nvSpPr>
        <p:spPr>
          <a:xfrm rot="16200000" flipH="1">
            <a:off x="1723968" y="-1319301"/>
            <a:ext cx="908041" cy="4355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55573F70-7D75-0DA4-5982-6846743B0D73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desenvolvimento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C93D486-8D40-3235-5A76-A35199BCB3BD}"/>
              </a:ext>
            </a:extLst>
          </p:cNvPr>
          <p:cNvSpPr/>
          <p:nvPr/>
        </p:nvSpPr>
        <p:spPr>
          <a:xfrm>
            <a:off x="4572000" y="4581128"/>
            <a:ext cx="936104" cy="43204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240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DD4B7F8F-95A4-F450-5E16-3AA37D9B5663}"/>
              </a:ext>
            </a:extLst>
          </p:cNvPr>
          <p:cNvCxnSpPr>
            <a:cxnSpLocks/>
            <a:endCxn id="9" idx="1"/>
          </p:cNvCxnSpPr>
          <p:nvPr/>
        </p:nvCxnSpPr>
        <p:spPr>
          <a:xfrm rot="16200000" flipH="1">
            <a:off x="1299867" y="1676668"/>
            <a:ext cx="1420146" cy="692224"/>
          </a:xfrm>
          <a:prstGeom prst="bentConnector2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7C6194D1-4A7E-C922-B1A9-297EFADEF4F2}"/>
              </a:ext>
            </a:extLst>
          </p:cNvPr>
          <p:cNvCxnSpPr>
            <a:cxnSpLocks/>
            <a:endCxn id="11" idx="1"/>
          </p:cNvCxnSpPr>
          <p:nvPr/>
        </p:nvCxnSpPr>
        <p:spPr>
          <a:xfrm rot="16200000" flipH="1">
            <a:off x="804934" y="1812500"/>
            <a:ext cx="2077825" cy="1024412"/>
          </a:xfrm>
          <a:prstGeom prst="bentConnector2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: Angulado 13">
            <a:extLst>
              <a:ext uri="{FF2B5EF4-FFF2-40B4-BE49-F238E27FC236}">
                <a16:creationId xmlns:a16="http://schemas.microsoft.com/office/drawing/2014/main" id="{5703C3D0-1FB7-F2C2-F27E-2AF779F36F90}"/>
              </a:ext>
            </a:extLst>
          </p:cNvPr>
          <p:cNvCxnSpPr>
            <a:endCxn id="10" idx="1"/>
          </p:cNvCxnSpPr>
          <p:nvPr/>
        </p:nvCxnSpPr>
        <p:spPr>
          <a:xfrm rot="16200000" flipH="1">
            <a:off x="276841" y="2007464"/>
            <a:ext cx="2773971" cy="1384452"/>
          </a:xfrm>
          <a:prstGeom prst="bentConnector2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>
            <a:extLst>
              <a:ext uri="{FF2B5EF4-FFF2-40B4-BE49-F238E27FC236}">
                <a16:creationId xmlns:a16="http://schemas.microsoft.com/office/drawing/2014/main" id="{D97B8721-AEC5-77BF-6CA4-DD5B538645BA}"/>
              </a:ext>
            </a:extLst>
          </p:cNvPr>
          <p:cNvSpPr/>
          <p:nvPr/>
        </p:nvSpPr>
        <p:spPr>
          <a:xfrm rot="16200000" flipH="1">
            <a:off x="2480322" y="-2075654"/>
            <a:ext cx="1195534" cy="61561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A5CF82E-E47D-EE72-29E2-C962440D34EB}"/>
              </a:ext>
            </a:extLst>
          </p:cNvPr>
          <p:cNvSpPr txBox="1">
            <a:spLocks/>
          </p:cNvSpPr>
          <p:nvPr/>
        </p:nvSpPr>
        <p:spPr>
          <a:xfrm>
            <a:off x="539552" y="40466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Desenvolvimento</a:t>
            </a:r>
          </a:p>
          <a:p>
            <a:pPr algn="l"/>
            <a:r>
              <a:rPr lang="pt-BR" sz="2500" dirty="0">
                <a:solidFill>
                  <a:schemeClr val="bg1"/>
                </a:solidFill>
                <a:latin typeface="Century Gothic" panose="020B0502020202020204" pitchFamily="34" charset="0"/>
              </a:rPr>
              <a:t>Variable </a:t>
            </a:r>
            <a:r>
              <a:rPr lang="pt-BR" sz="25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Neighborhood</a:t>
            </a:r>
            <a:r>
              <a:rPr lang="pt-BR" sz="2500" dirty="0">
                <a:solidFill>
                  <a:schemeClr val="bg1"/>
                </a:solidFill>
                <a:latin typeface="Century Gothic" panose="020B0502020202020204" pitchFamily="34" charset="0"/>
              </a:rPr>
              <a:t> Search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FEBC10F1-31C4-5F55-61C6-AFB6CC446096}"/>
              </a:ext>
            </a:extLst>
          </p:cNvPr>
          <p:cNvGrpSpPr/>
          <p:nvPr/>
        </p:nvGrpSpPr>
        <p:grpSpPr>
          <a:xfrm>
            <a:off x="2356052" y="2478937"/>
            <a:ext cx="6787948" cy="1823182"/>
            <a:chOff x="851225" y="2340918"/>
            <a:chExt cx="6787948" cy="1823182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866F3F08-EF02-07A5-5FC7-BEF7B4BD4CF0}"/>
                </a:ext>
              </a:extLst>
            </p:cNvPr>
            <p:cNvSpPr txBox="1"/>
            <p:nvPr/>
          </p:nvSpPr>
          <p:spPr>
            <a:xfrm>
              <a:off x="851225" y="2340918"/>
              <a:ext cx="5683102" cy="5078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700" dirty="0">
                  <a:latin typeface="Bebas Neue" panose="020B0606020202050201" pitchFamily="34" charset="0"/>
                </a:rPr>
                <a:t>Solução inicial: </a:t>
              </a:r>
              <a:r>
                <a:rPr lang="pt-BR" sz="2200" dirty="0">
                  <a:latin typeface="Century" panose="02040604050505020304" pitchFamily="18" charset="0"/>
                </a:rPr>
                <a:t>Best Fit </a:t>
              </a:r>
              <a:r>
                <a:rPr lang="pt-BR" sz="2200" dirty="0" err="1">
                  <a:latin typeface="Century" panose="02040604050505020304" pitchFamily="18" charset="0"/>
                </a:rPr>
                <a:t>Decreasing</a:t>
              </a:r>
              <a:endParaRPr lang="pt-BR" sz="2200" dirty="0">
                <a:latin typeface="Century" panose="02040604050505020304" pitchFamily="18" charset="0"/>
              </a:endParaRP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6678BA80-2EFA-4913-B56C-0183057A9B88}"/>
                </a:ext>
              </a:extLst>
            </p:cNvPr>
            <p:cNvSpPr txBox="1"/>
            <p:nvPr/>
          </p:nvSpPr>
          <p:spPr>
            <a:xfrm>
              <a:off x="851225" y="3733213"/>
              <a:ext cx="6787948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2200" dirty="0">
                  <a:latin typeface="Century" panose="02040604050505020304" pitchFamily="18" charset="0"/>
                </a:rPr>
                <a:t>Explorar </a:t>
              </a:r>
              <a:r>
                <a:rPr lang="es-ES" sz="2200" dirty="0" err="1">
                  <a:latin typeface="Century" panose="02040604050505020304" pitchFamily="18" charset="0"/>
                </a:rPr>
                <a:t>vizinhanças</a:t>
              </a:r>
              <a:r>
                <a:rPr lang="es-ES" sz="2200" dirty="0">
                  <a:latin typeface="Century" panose="02040604050505020304" pitchFamily="18" charset="0"/>
                </a:rPr>
                <a:t> cada vez </a:t>
              </a:r>
              <a:r>
                <a:rPr lang="es-ES" sz="2200" dirty="0" err="1">
                  <a:latin typeface="Century" panose="02040604050505020304" pitchFamily="18" charset="0"/>
                </a:rPr>
                <a:t>mais</a:t>
              </a:r>
              <a:r>
                <a:rPr lang="es-ES" sz="2200" dirty="0">
                  <a:latin typeface="Century" panose="02040604050505020304" pitchFamily="18" charset="0"/>
                </a:rPr>
                <a:t> distantes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718B3498-19BA-A889-EA23-2E8D4C5336EA}"/>
                </a:ext>
              </a:extLst>
            </p:cNvPr>
            <p:cNvSpPr txBox="1"/>
            <p:nvPr/>
          </p:nvSpPr>
          <p:spPr>
            <a:xfrm>
              <a:off x="851225" y="3010156"/>
              <a:ext cx="6787948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2200" dirty="0">
                  <a:latin typeface="Century" panose="02040604050505020304" pitchFamily="18" charset="0"/>
                </a:rPr>
                <a:t>Ampliar e </a:t>
              </a:r>
              <a:r>
                <a:rPr lang="es-ES" sz="2200" dirty="0" err="1">
                  <a:latin typeface="Century" panose="02040604050505020304" pitchFamily="18" charset="0"/>
                </a:rPr>
                <a:t>aprimorar</a:t>
              </a:r>
              <a:r>
                <a:rPr lang="es-ES" sz="2200" dirty="0">
                  <a:latin typeface="Century" panose="02040604050505020304" pitchFamily="18" charset="0"/>
                </a:rPr>
                <a:t> a Busca Local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87528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60"/>
          <a:stretch/>
        </p:blipFill>
        <p:spPr bwMode="auto">
          <a:xfrm>
            <a:off x="687505" y="476672"/>
            <a:ext cx="7768989" cy="5904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15342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60"/>
          <a:stretch/>
        </p:blipFill>
        <p:spPr bwMode="auto">
          <a:xfrm>
            <a:off x="687505" y="476672"/>
            <a:ext cx="7768989" cy="5904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Conector de seta reta 8"/>
          <p:cNvCxnSpPr/>
          <p:nvPr/>
        </p:nvCxnSpPr>
        <p:spPr>
          <a:xfrm flipH="1">
            <a:off x="3635896" y="1556792"/>
            <a:ext cx="108012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4773538" y="1372126"/>
            <a:ext cx="146546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  <a:latin typeface="Bebas Neue" panose="020B0606020202050201" pitchFamily="34" charset="0"/>
              </a:rPr>
              <a:t>Solução Inicial</a:t>
            </a:r>
          </a:p>
        </p:txBody>
      </p:sp>
    </p:spTree>
    <p:extLst>
      <p:ext uri="{BB962C8B-B14F-4D97-AF65-F5344CB8AC3E}">
        <p14:creationId xmlns:p14="http://schemas.microsoft.com/office/powerpoint/2010/main" val="35353927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60"/>
          <a:stretch/>
        </p:blipFill>
        <p:spPr bwMode="auto">
          <a:xfrm>
            <a:off x="687505" y="476672"/>
            <a:ext cx="7768989" cy="5904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have direita 1"/>
          <p:cNvSpPr/>
          <p:nvPr/>
        </p:nvSpPr>
        <p:spPr>
          <a:xfrm>
            <a:off x="2699792" y="1988840"/>
            <a:ext cx="144016" cy="504056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2000">
              <a:solidFill>
                <a:srgbClr val="FF0000"/>
              </a:solidFill>
              <a:latin typeface="Bebas Neue" panose="020B0606020202050201" pitchFamily="34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2987824" y="2049170"/>
            <a:ext cx="1188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  <a:latin typeface="Bebas Neue" panose="020B0606020202050201" pitchFamily="34" charset="0"/>
              </a:rPr>
              <a:t>Contadores</a:t>
            </a:r>
          </a:p>
        </p:txBody>
      </p:sp>
    </p:spTree>
    <p:extLst>
      <p:ext uri="{BB962C8B-B14F-4D97-AF65-F5344CB8AC3E}">
        <p14:creationId xmlns:p14="http://schemas.microsoft.com/office/powerpoint/2010/main" val="368999768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60"/>
          <a:stretch/>
        </p:blipFill>
        <p:spPr bwMode="auto">
          <a:xfrm>
            <a:off x="687505" y="476672"/>
            <a:ext cx="7768989" cy="5904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have direita 1"/>
          <p:cNvSpPr/>
          <p:nvPr/>
        </p:nvSpPr>
        <p:spPr>
          <a:xfrm>
            <a:off x="4283968" y="2780928"/>
            <a:ext cx="144016" cy="792088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4572743" y="2992306"/>
            <a:ext cx="1362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  <a:latin typeface="Bebas Neue" panose="020B0606020202050201" pitchFamily="34" charset="0"/>
              </a:rPr>
              <a:t>Buscas Locais</a:t>
            </a:r>
          </a:p>
        </p:txBody>
      </p:sp>
    </p:spTree>
    <p:extLst>
      <p:ext uri="{BB962C8B-B14F-4D97-AF65-F5344CB8AC3E}">
        <p14:creationId xmlns:p14="http://schemas.microsoft.com/office/powerpoint/2010/main" val="3195777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60"/>
          <a:stretch/>
        </p:blipFill>
        <p:spPr bwMode="auto">
          <a:xfrm>
            <a:off x="687505" y="476672"/>
            <a:ext cx="7768989" cy="5904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Conector de seta reta 8"/>
          <p:cNvCxnSpPr/>
          <p:nvPr/>
        </p:nvCxnSpPr>
        <p:spPr>
          <a:xfrm flipH="1">
            <a:off x="4175956" y="3748390"/>
            <a:ext cx="108012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5290728" y="3563724"/>
            <a:ext cx="1721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  <a:latin typeface="Bebas Neue" panose="020B0606020202050201" pitchFamily="34" charset="0"/>
              </a:rPr>
              <a:t>Função de Aptidão</a:t>
            </a:r>
          </a:p>
        </p:txBody>
      </p:sp>
    </p:spTree>
    <p:extLst>
      <p:ext uri="{BB962C8B-B14F-4D97-AF65-F5344CB8AC3E}">
        <p14:creationId xmlns:p14="http://schemas.microsoft.com/office/powerpoint/2010/main" val="41768902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60"/>
          <a:stretch/>
        </p:blipFill>
        <p:spPr bwMode="auto">
          <a:xfrm>
            <a:off x="687505" y="476672"/>
            <a:ext cx="7768989" cy="5904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have direita 2"/>
          <p:cNvSpPr/>
          <p:nvPr/>
        </p:nvSpPr>
        <p:spPr>
          <a:xfrm>
            <a:off x="3851920" y="4869160"/>
            <a:ext cx="144016" cy="576064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4182492" y="4972526"/>
            <a:ext cx="2382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  <a:latin typeface="Bebas Neue" panose="020B0606020202050201" pitchFamily="34" charset="0"/>
              </a:rPr>
              <a:t>Operadores de vizinhança</a:t>
            </a:r>
          </a:p>
        </p:txBody>
      </p:sp>
    </p:spTree>
    <p:extLst>
      <p:ext uri="{BB962C8B-B14F-4D97-AF65-F5344CB8AC3E}">
        <p14:creationId xmlns:p14="http://schemas.microsoft.com/office/powerpoint/2010/main" val="30145517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60"/>
          <a:stretch/>
        </p:blipFill>
        <p:spPr bwMode="auto">
          <a:xfrm>
            <a:off x="687505" y="476672"/>
            <a:ext cx="7768989" cy="5904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Conector de seta reta 8"/>
          <p:cNvCxnSpPr/>
          <p:nvPr/>
        </p:nvCxnSpPr>
        <p:spPr>
          <a:xfrm flipH="1">
            <a:off x="4031939" y="6165304"/>
            <a:ext cx="108012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5142891" y="5980638"/>
            <a:ext cx="1866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  <a:latin typeface="Bebas Neue" panose="020B0606020202050201" pitchFamily="34" charset="0"/>
              </a:rPr>
              <a:t>Critérios de parada</a:t>
            </a:r>
          </a:p>
        </p:txBody>
      </p:sp>
    </p:spTree>
    <p:extLst>
      <p:ext uri="{BB962C8B-B14F-4D97-AF65-F5344CB8AC3E}">
        <p14:creationId xmlns:p14="http://schemas.microsoft.com/office/powerpoint/2010/main" val="32245888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3912544" cy="4623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tângulo 3"/>
          <p:cNvSpPr/>
          <p:nvPr/>
        </p:nvSpPr>
        <p:spPr>
          <a:xfrm>
            <a:off x="1403648" y="2034774"/>
            <a:ext cx="2880320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33EC2A8-F8AA-AFD6-F030-72FA2177CC10}"/>
              </a:ext>
            </a:extLst>
          </p:cNvPr>
          <p:cNvSpPr/>
          <p:nvPr/>
        </p:nvSpPr>
        <p:spPr>
          <a:xfrm rot="16200000" flipH="1">
            <a:off x="1435936" y="-1031269"/>
            <a:ext cx="908041" cy="3779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879118BA-067C-5D0E-DF69-1BCDFA262FFE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Buscas Locais</a:t>
            </a:r>
            <a:endParaRPr lang="pt-BR" sz="25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013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Gustavo\Dropbox\My PC (DESKTOP-GIJC891)\Desktop\TCC\Img PPT\Picking Organizad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149872"/>
            <a:ext cx="4733925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Gustavo\Dropbox\My PC (DESKTOP-GIJC891)\Desktop\TCC\Img PPT\Relação picking3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924944"/>
            <a:ext cx="3074712" cy="18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Gustavo\Dropbox\My PC (DESKTOP-GIJC891)\Desktop\TCC\Img PPT\Numeros 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39430"/>
            <a:ext cx="3353023" cy="23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6D77908-5F27-5B7B-BC89-D703BE88867E}"/>
              </a:ext>
            </a:extLst>
          </p:cNvPr>
          <p:cNvSpPr/>
          <p:nvPr/>
        </p:nvSpPr>
        <p:spPr>
          <a:xfrm rot="16200000" flipH="1">
            <a:off x="2228021" y="-1867305"/>
            <a:ext cx="908041" cy="53640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5A029E8-AE9F-68FF-0508-4985BC9165B5}"/>
              </a:ext>
            </a:extLst>
          </p:cNvPr>
          <p:cNvSpPr txBox="1">
            <a:spLocks/>
          </p:cNvSpPr>
          <p:nvPr/>
        </p:nvSpPr>
        <p:spPr>
          <a:xfrm>
            <a:off x="-1432757" y="360718"/>
            <a:ext cx="8229600" cy="1052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bg1"/>
                </a:solidFill>
                <a:latin typeface="Bebas Neue" panose="020B0606020202050201" pitchFamily="34" charset="0"/>
              </a:rPr>
              <a:t>Priorização do </a:t>
            </a:r>
            <a:r>
              <a:rPr lang="pt-BR" dirty="0" err="1">
                <a:solidFill>
                  <a:schemeClr val="bg1"/>
                </a:solidFill>
                <a:latin typeface="Bebas Neue" panose="020B0606020202050201" pitchFamily="34" charset="0"/>
              </a:rPr>
              <a:t>picking</a:t>
            </a:r>
            <a:endParaRPr lang="pt-BR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51043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3912544" cy="4623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tângulo 3"/>
          <p:cNvSpPr/>
          <p:nvPr/>
        </p:nvSpPr>
        <p:spPr>
          <a:xfrm>
            <a:off x="1400288" y="2996952"/>
            <a:ext cx="2880320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96C00E9-4028-7212-BA84-AE650D073FC0}"/>
              </a:ext>
            </a:extLst>
          </p:cNvPr>
          <p:cNvSpPr/>
          <p:nvPr/>
        </p:nvSpPr>
        <p:spPr>
          <a:xfrm rot="16200000" flipH="1">
            <a:off x="1435936" y="-1031269"/>
            <a:ext cx="908041" cy="3779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A92B540-C4A3-A6A8-8DF5-E1FCD3857017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Buscas Locais</a:t>
            </a:r>
            <a:endParaRPr lang="pt-BR" sz="25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0565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7E7422B-38A2-416D-9B6D-72B3C6C59810}"/>
              </a:ext>
            </a:extLst>
          </p:cNvPr>
          <p:cNvSpPr/>
          <p:nvPr/>
        </p:nvSpPr>
        <p:spPr>
          <a:xfrm rot="16200000" flipH="1">
            <a:off x="2120012" y="-1715345"/>
            <a:ext cx="908041" cy="51480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A73BBCB-5E4E-0C5C-7693-5DA95094FAED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FUNÇÃO DE APTIDÃO g(x)</a:t>
            </a:r>
            <a:endParaRPr lang="pt-BR" sz="2500" dirty="0">
              <a:latin typeface="Bebas Neue" panose="020B0606020202050201" pitchFamily="34" charset="0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7D83918-37CA-4AFB-C05F-DC01C6390CDD}"/>
              </a:ext>
            </a:extLst>
          </p:cNvPr>
          <p:cNvGrpSpPr/>
          <p:nvPr/>
        </p:nvGrpSpPr>
        <p:grpSpPr>
          <a:xfrm>
            <a:off x="274360" y="3519685"/>
            <a:ext cx="8595280" cy="1631216"/>
            <a:chOff x="472022" y="3464719"/>
            <a:chExt cx="8595280" cy="1631216"/>
          </a:xfrm>
        </p:grpSpPr>
        <p:sp>
          <p:nvSpPr>
            <p:cNvPr id="4" name="CaixaDeTexto 3"/>
            <p:cNvSpPr txBox="1"/>
            <p:nvPr/>
          </p:nvSpPr>
          <p:spPr>
            <a:xfrm>
              <a:off x="6674388" y="3464719"/>
              <a:ext cx="239291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latin typeface="Century" panose="02040604050505020304" pitchFamily="18" charset="0"/>
                </a:rPr>
                <a:t>Como qualificar duas soluções distintas?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173D0A68-B2EA-699E-68AD-56E830D702A8}"/>
                </a:ext>
              </a:extLst>
            </p:cNvPr>
            <p:cNvSpPr txBox="1"/>
            <p:nvPr/>
          </p:nvSpPr>
          <p:spPr>
            <a:xfrm>
              <a:off x="472022" y="3464719"/>
              <a:ext cx="245582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2000" dirty="0">
                  <a:latin typeface="Century" panose="02040604050505020304" pitchFamily="18" charset="0"/>
                </a:rPr>
                <a:t>Função objetivo do BPP é redundante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F07B1384-CBD8-DD9B-0B3F-018071F1450C}"/>
                </a:ext>
              </a:extLst>
            </p:cNvPr>
            <p:cNvSpPr txBox="1"/>
            <p:nvPr/>
          </p:nvSpPr>
          <p:spPr>
            <a:xfrm>
              <a:off x="3262333" y="3464719"/>
              <a:ext cx="2772308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2000" dirty="0">
                  <a:latin typeface="Century" panose="02040604050505020304" pitchFamily="18" charset="0"/>
                </a:rPr>
                <a:t>Duas soluções podem ter o mesmo número de </a:t>
              </a:r>
              <a:r>
                <a:rPr lang="pt-BR" sz="2000" dirty="0" err="1">
                  <a:latin typeface="Century" panose="02040604050505020304" pitchFamily="18" charset="0"/>
                </a:rPr>
                <a:t>bins</a:t>
              </a:r>
              <a:r>
                <a:rPr lang="pt-BR" sz="2000" dirty="0">
                  <a:latin typeface="Century" panose="02040604050505020304" pitchFamily="18" charset="0"/>
                </a:rPr>
                <a:t>, porém configurações diferentes</a:t>
              </a:r>
            </a:p>
          </p:txBody>
        </p:sp>
      </p:grpSp>
      <p:pic>
        <p:nvPicPr>
          <p:cNvPr id="21" name="Gráfico 20" descr="Blockchain estrutura de tópicos">
            <a:extLst>
              <a:ext uri="{FF2B5EF4-FFF2-40B4-BE49-F238E27FC236}">
                <a16:creationId xmlns:a16="http://schemas.microsoft.com/office/drawing/2014/main" id="{93188A28-87E4-5AC3-2487-B279FA0FB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57954" y="2578433"/>
            <a:ext cx="792088" cy="792088"/>
          </a:xfrm>
          <a:prstGeom prst="rect">
            <a:avLst/>
          </a:prstGeom>
        </p:spPr>
      </p:pic>
      <p:pic>
        <p:nvPicPr>
          <p:cNvPr id="23" name="Gráfico 22" descr="Caixa de entrada com cruz estrutura de tópicos">
            <a:extLst>
              <a:ext uri="{FF2B5EF4-FFF2-40B4-BE49-F238E27FC236}">
                <a16:creationId xmlns:a16="http://schemas.microsoft.com/office/drawing/2014/main" id="{2DE47F28-E82A-9604-804B-285ECAD1E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5616" y="2578433"/>
            <a:ext cx="792088" cy="792088"/>
          </a:xfrm>
          <a:prstGeom prst="rect">
            <a:avLst/>
          </a:prstGeom>
        </p:spPr>
      </p:pic>
      <p:pic>
        <p:nvPicPr>
          <p:cNvPr id="25" name="Gráfico 24" descr="Causa E Efeito estrutura de tópicos">
            <a:extLst>
              <a:ext uri="{FF2B5EF4-FFF2-40B4-BE49-F238E27FC236}">
                <a16:creationId xmlns:a16="http://schemas.microsoft.com/office/drawing/2014/main" id="{F475CD47-5BC6-40B9-ED4E-257349256A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64288" y="2578433"/>
            <a:ext cx="792088" cy="792088"/>
          </a:xfrm>
          <a:prstGeom prst="rect">
            <a:avLst/>
          </a:prstGeom>
        </p:spPr>
      </p:pic>
      <p:cxnSp>
        <p:nvCxnSpPr>
          <p:cNvPr id="28" name="Google Shape;927;p43">
            <a:extLst>
              <a:ext uri="{FF2B5EF4-FFF2-40B4-BE49-F238E27FC236}">
                <a16:creationId xmlns:a16="http://schemas.microsoft.com/office/drawing/2014/main" id="{AB973B7E-13D2-FD68-6762-06E9A3FAA3C8}"/>
              </a:ext>
            </a:extLst>
          </p:cNvPr>
          <p:cNvCxnSpPr>
            <a:cxnSpLocks/>
          </p:cNvCxnSpPr>
          <p:nvPr/>
        </p:nvCxnSpPr>
        <p:spPr>
          <a:xfrm>
            <a:off x="2834715" y="2780928"/>
            <a:ext cx="0" cy="2111576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927;p43">
            <a:extLst>
              <a:ext uri="{FF2B5EF4-FFF2-40B4-BE49-F238E27FC236}">
                <a16:creationId xmlns:a16="http://schemas.microsoft.com/office/drawing/2014/main" id="{92EE9B52-7A96-A525-DE6B-5BB29C0F1D7F}"/>
              </a:ext>
            </a:extLst>
          </p:cNvPr>
          <p:cNvCxnSpPr>
            <a:cxnSpLocks/>
          </p:cNvCxnSpPr>
          <p:nvPr/>
        </p:nvCxnSpPr>
        <p:spPr>
          <a:xfrm>
            <a:off x="6372200" y="2780928"/>
            <a:ext cx="0" cy="2111576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975303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5" name="Picture 2" descr="C:\Users\Gustavo\Dropbox\My PC (DESKTOP-GIJC891)\Desktop\TCC\Img PPT\VNS\VN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988840"/>
            <a:ext cx="657225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1236110" y="1516142"/>
            <a:ext cx="2185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Bebas Neue" panose="020B0606020202050201" pitchFamily="34" charset="0"/>
              </a:rPr>
              <a:t>Solução aleatória; z =5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69D8EE4-10D5-175E-5D1A-5756CE281B85}"/>
              </a:ext>
            </a:extLst>
          </p:cNvPr>
          <p:cNvSpPr/>
          <p:nvPr/>
        </p:nvSpPr>
        <p:spPr>
          <a:xfrm rot="16200000" flipH="1">
            <a:off x="2120012" y="-1715345"/>
            <a:ext cx="908041" cy="51480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B871843A-1E94-81E4-985E-C24B770BD860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FUNÇÃO DE APTIDÃO g(x)</a:t>
            </a:r>
            <a:endParaRPr lang="pt-BR" sz="25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74846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5" name="Picture 2" descr="C:\Users\Gustavo\Dropbox\My PC (DESKTOP-GIJC891)\Desktop\TCC\Img PPT\VNS\VN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988840"/>
            <a:ext cx="657225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ixaDeTexto 5"/>
              <p:cNvSpPr txBox="1"/>
              <p:nvPr/>
            </p:nvSpPr>
            <p:spPr>
              <a:xfrm>
                <a:off x="1214131" y="1516142"/>
                <a:ext cx="8529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pt-BR" sz="20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000" dirty="0">
                    <a:latin typeface="Bebas Neue" panose="020B0606020202050201" pitchFamily="34" charset="0"/>
                  </a:rPr>
                  <a:t>; z =5</a:t>
                </a:r>
              </a:p>
            </p:txBody>
          </p:sp>
        </mc:Choice>
        <mc:Fallback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131" y="1516142"/>
                <a:ext cx="852926" cy="400110"/>
              </a:xfrm>
              <a:prstGeom prst="rect">
                <a:avLst/>
              </a:prstGeom>
              <a:blipFill>
                <a:blip r:embed="rId3"/>
                <a:stretch>
                  <a:fillRect t="-7692" r="-7143" b="-2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C:\Users\Gustavo\Dropbox\My PC (DESKTOP-GIJC891)\Desktop\TCC\Img PPT\BPP FF\Bin Packing FF1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656" y="4556256"/>
            <a:ext cx="6582494" cy="162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/>
              <p:cNvSpPr txBox="1"/>
              <p:nvPr/>
            </p:nvSpPr>
            <p:spPr>
              <a:xfrm>
                <a:off x="1259632" y="4077072"/>
                <a:ext cx="85888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pt-BR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000" dirty="0">
                    <a:latin typeface="Bebas Neue" panose="020B0606020202050201" pitchFamily="34" charset="0"/>
                  </a:rPr>
                  <a:t>; z =5</a:t>
                </a:r>
              </a:p>
            </p:txBody>
          </p:sp>
        </mc:Choice>
        <mc:Fallback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4077072"/>
                <a:ext cx="858889" cy="400110"/>
              </a:xfrm>
              <a:prstGeom prst="rect">
                <a:avLst/>
              </a:prstGeom>
              <a:blipFill>
                <a:blip r:embed="rId5"/>
                <a:stretch>
                  <a:fillRect t="-7692" r="-6383" b="-292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ângulo 9">
            <a:extLst>
              <a:ext uri="{FF2B5EF4-FFF2-40B4-BE49-F238E27FC236}">
                <a16:creationId xmlns:a16="http://schemas.microsoft.com/office/drawing/2014/main" id="{11A43956-D79C-D766-4BC5-24603486240A}"/>
              </a:ext>
            </a:extLst>
          </p:cNvPr>
          <p:cNvSpPr/>
          <p:nvPr/>
        </p:nvSpPr>
        <p:spPr>
          <a:xfrm rot="16200000" flipH="1">
            <a:off x="2120012" y="-1715345"/>
            <a:ext cx="908041" cy="51480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2FD731FA-C790-D123-7133-B9B2A221E688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FUNÇÃO DE APTIDÃO g(x)</a:t>
            </a:r>
            <a:endParaRPr lang="pt-BR" sz="25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2851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1A0117E-7684-9A4A-4416-F8D0566DE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284984"/>
            <a:ext cx="4054976" cy="1680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382B1452-4F25-6D28-286F-3F211624770D}"/>
              </a:ext>
            </a:extLst>
          </p:cNvPr>
          <p:cNvSpPr/>
          <p:nvPr/>
        </p:nvSpPr>
        <p:spPr>
          <a:xfrm rot="16200000" flipH="1">
            <a:off x="2120012" y="-1715345"/>
            <a:ext cx="908041" cy="51480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FF13491-ACC3-1708-5417-B4752225CB37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FUNÇÃO DE APTIDÃO g(x)</a:t>
            </a:r>
            <a:endParaRPr lang="pt-BR" sz="2500" dirty="0">
              <a:latin typeface="Bebas Neue" panose="020B0606020202050201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7DE1E84-4DAF-8D57-F1C1-69E5261A7234}"/>
              </a:ext>
            </a:extLst>
          </p:cNvPr>
          <p:cNvSpPr txBox="1"/>
          <p:nvPr/>
        </p:nvSpPr>
        <p:spPr>
          <a:xfrm>
            <a:off x="2259419" y="2132856"/>
            <a:ext cx="46251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700" dirty="0">
                <a:latin typeface="Bebas Neue" panose="020B0606020202050201" pitchFamily="34" charset="0"/>
              </a:rPr>
              <a:t>Melhores soluções frequentemente envolvem </a:t>
            </a:r>
            <a:r>
              <a:rPr lang="pt-BR" sz="2700" dirty="0" err="1">
                <a:latin typeface="Bebas Neue" panose="020B0606020202050201" pitchFamily="34" charset="0"/>
              </a:rPr>
              <a:t>bins</a:t>
            </a:r>
            <a:r>
              <a:rPr lang="pt-BR" sz="2700" dirty="0">
                <a:latin typeface="Bebas Neue" panose="020B0606020202050201" pitchFamily="34" charset="0"/>
              </a:rPr>
              <a:t> mais cheios</a:t>
            </a:r>
          </a:p>
        </p:txBody>
      </p:sp>
    </p:spTree>
    <p:extLst>
      <p:ext uri="{BB962C8B-B14F-4D97-AF65-F5344CB8AC3E}">
        <p14:creationId xmlns:p14="http://schemas.microsoft.com/office/powerpoint/2010/main" val="251881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3" name="Picture 3" descr="C:\Users\Gustavo\Dropbox\My PC (DESKTOP-GIJC891)\Desktop\TCC\Img PPT\VNS\G(x)\g(x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9" r="28152"/>
          <a:stretch/>
        </p:blipFill>
        <p:spPr bwMode="auto">
          <a:xfrm>
            <a:off x="755576" y="2204864"/>
            <a:ext cx="3368040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64" name="Picture 4" descr="C:\Users\Gustavo\Dropbox\My PC (DESKTOP-GIJC891)\Desktop\TCC\Img PPT\VNS\G(x)\g(x)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6" r="27417"/>
          <a:stretch/>
        </p:blipFill>
        <p:spPr bwMode="auto">
          <a:xfrm>
            <a:off x="4968240" y="2204864"/>
            <a:ext cx="3429000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2309020" y="1628800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020" y="1628800"/>
                <a:ext cx="426399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6469540" y="1628800"/>
                <a:ext cx="4972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/>
                        </a:rPr>
                        <m:t>𝑥</m:t>
                      </m:r>
                      <m:r>
                        <a:rPr lang="pt-BR" sz="2400" b="0" i="1" smtClean="0">
                          <a:latin typeface="Cambria Math"/>
                        </a:rPr>
                        <m:t>′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540" y="1628800"/>
                <a:ext cx="497252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F9A855C0-0D2B-26ED-BD63-34A997ECAD70}"/>
                  </a:ext>
                </a:extLst>
              </p:cNvPr>
              <p:cNvSpPr txBox="1"/>
              <p:nvPr/>
            </p:nvSpPr>
            <p:spPr>
              <a:xfrm>
                <a:off x="367270" y="4221088"/>
                <a:ext cx="941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F9A855C0-0D2B-26ED-BD63-34A997ECA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70" y="4221088"/>
                <a:ext cx="94186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D6EF1597-B2B5-D4E5-AF29-4255A1417C34}"/>
                  </a:ext>
                </a:extLst>
              </p:cNvPr>
              <p:cNvSpPr txBox="1"/>
              <p:nvPr/>
            </p:nvSpPr>
            <p:spPr>
              <a:xfrm>
                <a:off x="1413539" y="4221088"/>
                <a:ext cx="4731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/>
                            </a:rPr>
                            <m:t>6</m:t>
                          </m:r>
                        </m:e>
                        <m:sup>
                          <m:r>
                            <a:rPr lang="pt-B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D6EF1597-B2B5-D4E5-AF29-4255A1417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539" y="4221088"/>
                <a:ext cx="47314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2845E819-DA8D-F9E0-5500-218D4E17A403}"/>
                  </a:ext>
                </a:extLst>
              </p:cNvPr>
              <p:cNvSpPr txBox="1"/>
              <p:nvPr/>
            </p:nvSpPr>
            <p:spPr>
              <a:xfrm>
                <a:off x="3131840" y="4221088"/>
                <a:ext cx="4731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/>
                            </a:rPr>
                            <m:t>5</m:t>
                          </m:r>
                        </m:e>
                        <m:sup>
                          <m:r>
                            <a:rPr lang="pt-B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2845E819-DA8D-F9E0-5500-218D4E17A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4221088"/>
                <a:ext cx="4731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CC0ECDD6-8F60-D6F5-B7CC-F10FCF818A0A}"/>
                  </a:ext>
                </a:extLst>
              </p:cNvPr>
              <p:cNvSpPr txBox="1"/>
              <p:nvPr/>
            </p:nvSpPr>
            <p:spPr>
              <a:xfrm>
                <a:off x="1327231" y="5047245"/>
                <a:ext cx="941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CC0ECDD6-8F60-D6F5-B7CC-F10FCF818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231" y="5047245"/>
                <a:ext cx="941860" cy="369332"/>
              </a:xfrm>
              <a:prstGeom prst="rect">
                <a:avLst/>
              </a:prstGeom>
              <a:blipFill>
                <a:blip r:embed="rId9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61B27A45-9085-EBBD-60C3-7FB45B3A26C9}"/>
                  </a:ext>
                </a:extLst>
              </p:cNvPr>
              <p:cNvSpPr txBox="1"/>
              <p:nvPr/>
            </p:nvSpPr>
            <p:spPr>
              <a:xfrm>
                <a:off x="2297571" y="5013176"/>
                <a:ext cx="1196033" cy="392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/>
                          </a:rPr>
                          <m:t>36</m:t>
                        </m:r>
                      </m:e>
                      <m:sup/>
                    </m:sSup>
                  </m:oMath>
                </a14:m>
                <a:r>
                  <a:rPr lang="pt-BR" dirty="0"/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/>
                          </a:rPr>
                          <m:t>25</m:t>
                        </m:r>
                      </m:e>
                      <m:sup/>
                    </m:sSup>
                  </m:oMath>
                </a14:m>
                <a:endParaRPr lang="pt-BR" dirty="0"/>
              </a:p>
            </p:txBody>
          </p:sp>
        </mc:Choice>
        <mc:Fallback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61B27A45-9085-EBBD-60C3-7FB45B3A2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571" y="5013176"/>
                <a:ext cx="1196033" cy="392993"/>
              </a:xfrm>
              <a:prstGeom prst="rect">
                <a:avLst/>
              </a:prstGeom>
              <a:blipFill>
                <a:blip r:embed="rId10"/>
                <a:stretch>
                  <a:fillRect t="-1538" b="-230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8935A35A-D396-30A0-1080-4F398082EDE3}"/>
                  </a:ext>
                </a:extLst>
              </p:cNvPr>
              <p:cNvSpPr txBox="1"/>
              <p:nvPr/>
            </p:nvSpPr>
            <p:spPr>
              <a:xfrm>
                <a:off x="1808465" y="5733256"/>
                <a:ext cx="1427507" cy="392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/>
                            </a:rPr>
                            <m:t>61</m:t>
                          </m:r>
                        </m:e>
                        <m:sup/>
                      </m:sSup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8935A35A-D396-30A0-1080-4F398082E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465" y="5733256"/>
                <a:ext cx="1427507" cy="392993"/>
              </a:xfrm>
              <a:prstGeom prst="rect">
                <a:avLst/>
              </a:prstGeom>
              <a:blipFill>
                <a:blip r:embed="rId11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ângulo 8">
            <a:extLst>
              <a:ext uri="{FF2B5EF4-FFF2-40B4-BE49-F238E27FC236}">
                <a16:creationId xmlns:a16="http://schemas.microsoft.com/office/drawing/2014/main" id="{D57ED9A1-966C-A3B9-4C22-DCC1BD3D4B67}"/>
              </a:ext>
            </a:extLst>
          </p:cNvPr>
          <p:cNvSpPr/>
          <p:nvPr/>
        </p:nvSpPr>
        <p:spPr>
          <a:xfrm>
            <a:off x="2372178" y="422108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+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AB69193B-80BE-1789-07E1-A652330F7B72}"/>
                  </a:ext>
                </a:extLst>
              </p:cNvPr>
              <p:cNvSpPr txBox="1"/>
              <p:nvPr/>
            </p:nvSpPr>
            <p:spPr>
              <a:xfrm>
                <a:off x="4471149" y="4221088"/>
                <a:ext cx="9941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/>
                            </a:rPr>
                            <m:t>𝑥</m:t>
                          </m:r>
                          <m:r>
                            <a:rPr lang="pt-BR" b="0" i="1" smtClean="0">
                              <a:latin typeface="Cambria Math"/>
                            </a:rPr>
                            <m:t>′</m:t>
                          </m:r>
                        </m:e>
                      </m:d>
                      <m:r>
                        <a:rPr lang="pt-BR" b="0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AB69193B-80BE-1789-07E1-A652330F7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149" y="4221088"/>
                <a:ext cx="994182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8710B81E-EE4F-47CC-3606-CF693DF0CA49}"/>
                  </a:ext>
                </a:extLst>
              </p:cNvPr>
              <p:cNvSpPr txBox="1"/>
              <p:nvPr/>
            </p:nvSpPr>
            <p:spPr>
              <a:xfrm>
                <a:off x="5580112" y="4221088"/>
                <a:ext cx="4731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/>
                            </a:rPr>
                            <m:t>8</m:t>
                          </m:r>
                        </m:e>
                        <m:sup>
                          <m:r>
                            <a:rPr lang="pt-B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8710B81E-EE4F-47CC-3606-CF693DF0C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4221088"/>
                <a:ext cx="47314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F3E442EF-6D75-FFD5-5BBA-A72C509F433E}"/>
                  </a:ext>
                </a:extLst>
              </p:cNvPr>
              <p:cNvSpPr txBox="1"/>
              <p:nvPr/>
            </p:nvSpPr>
            <p:spPr>
              <a:xfrm>
                <a:off x="7308304" y="4221088"/>
                <a:ext cx="4731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/>
                            </a:rPr>
                            <m:t>3</m:t>
                          </m:r>
                        </m:e>
                        <m:sup>
                          <m:r>
                            <a:rPr lang="pt-B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F3E442EF-6D75-FFD5-5BBA-A72C509F4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4221088"/>
                <a:ext cx="47314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3E7B342C-729C-65BF-C645-1F9CA8264AB0}"/>
                  </a:ext>
                </a:extLst>
              </p:cNvPr>
              <p:cNvSpPr txBox="1"/>
              <p:nvPr/>
            </p:nvSpPr>
            <p:spPr>
              <a:xfrm>
                <a:off x="5597785" y="5047242"/>
                <a:ext cx="9941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/>
                            </a:rPr>
                            <m:t>𝑥</m:t>
                          </m:r>
                          <m:r>
                            <a:rPr lang="pt-BR" b="0" i="1" smtClean="0">
                              <a:latin typeface="Cambria Math"/>
                            </a:rPr>
                            <m:t>′</m:t>
                          </m:r>
                        </m:e>
                      </m:d>
                      <m:r>
                        <a:rPr lang="pt-BR" b="0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3E7B342C-729C-65BF-C645-1F9CA8264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785" y="5047242"/>
                <a:ext cx="994182" cy="369332"/>
              </a:xfrm>
              <a:prstGeom prst="rect">
                <a:avLst/>
              </a:prstGeom>
              <a:blipFill>
                <a:blip r:embed="rId15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4F485BE-B614-44CF-4DF3-3C7DD082035D}"/>
                  </a:ext>
                </a:extLst>
              </p:cNvPr>
              <p:cNvSpPr txBox="1"/>
              <p:nvPr/>
            </p:nvSpPr>
            <p:spPr>
              <a:xfrm>
                <a:off x="6568125" y="5013173"/>
                <a:ext cx="1067793" cy="392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/>
                          </a:rPr>
                          <m:t>64</m:t>
                        </m:r>
                      </m:e>
                      <m:sup/>
                    </m:sSup>
                  </m:oMath>
                </a14:m>
                <a:r>
                  <a:rPr lang="pt-BR" dirty="0"/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/>
                          </a:rPr>
                          <m:t>9</m:t>
                        </m:r>
                      </m:e>
                      <m:sup/>
                    </m:sSup>
                  </m:oMath>
                </a14:m>
                <a:endParaRPr lang="pt-BR" dirty="0"/>
              </a:p>
            </p:txBody>
          </p:sp>
        </mc:Choice>
        <mc:Fallback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C4F485BE-B614-44CF-4DF3-3C7DD0820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125" y="5013173"/>
                <a:ext cx="1067793" cy="392993"/>
              </a:xfrm>
              <a:prstGeom prst="rect">
                <a:avLst/>
              </a:prstGeom>
              <a:blipFill>
                <a:blip r:embed="rId16"/>
                <a:stretch>
                  <a:fillRect t="-1538" b="-230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F3A0C0A5-4228-60E9-941C-C3E4CEC823DC}"/>
                  </a:ext>
                </a:extLst>
              </p:cNvPr>
              <p:cNvSpPr txBox="1"/>
              <p:nvPr/>
            </p:nvSpPr>
            <p:spPr>
              <a:xfrm>
                <a:off x="5978252" y="5733254"/>
                <a:ext cx="1479828" cy="392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/>
                            </a:rPr>
                            <m:t>𝑥</m:t>
                          </m:r>
                          <m:r>
                            <a:rPr lang="pt-BR" b="0" i="1" smtClean="0">
                              <a:latin typeface="Cambria Math"/>
                            </a:rPr>
                            <m:t>′</m:t>
                          </m:r>
                        </m:e>
                      </m:d>
                      <m:r>
                        <a:rPr lang="pt-BR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/>
                            </a:rPr>
                            <m:t>73</m:t>
                          </m:r>
                        </m:e>
                        <m:sup/>
                      </m:sSup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F3A0C0A5-4228-60E9-941C-C3E4CEC82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252" y="5733254"/>
                <a:ext cx="1479828" cy="392993"/>
              </a:xfrm>
              <a:prstGeom prst="rect">
                <a:avLst/>
              </a:prstGeom>
              <a:blipFill>
                <a:blip r:embed="rId17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tângulo 17">
            <a:extLst>
              <a:ext uri="{FF2B5EF4-FFF2-40B4-BE49-F238E27FC236}">
                <a16:creationId xmlns:a16="http://schemas.microsoft.com/office/drawing/2014/main" id="{A3DD5160-9A93-CA76-454B-8147233FA0E7}"/>
              </a:ext>
            </a:extLst>
          </p:cNvPr>
          <p:cNvSpPr/>
          <p:nvPr/>
        </p:nvSpPr>
        <p:spPr>
          <a:xfrm>
            <a:off x="6568125" y="422108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+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FA08677A-A689-5615-7062-AD352BE8E01F}"/>
              </a:ext>
            </a:extLst>
          </p:cNvPr>
          <p:cNvSpPr/>
          <p:nvPr/>
        </p:nvSpPr>
        <p:spPr>
          <a:xfrm rot="16200000" flipH="1">
            <a:off x="2120012" y="-1715345"/>
            <a:ext cx="908041" cy="51480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73490B1D-C827-EC5E-9F44-4227E6498209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FUNÇÃO DE APTIDÃO g(x)</a:t>
            </a:r>
            <a:endParaRPr lang="pt-BR" sz="25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12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1" grpId="0"/>
      <p:bldP spid="12" grpId="0"/>
      <p:bldP spid="13" grpId="0"/>
      <p:bldP spid="15" grpId="0"/>
      <p:bldP spid="16" grpId="0"/>
      <p:bldP spid="17" grpId="0"/>
      <p:bldP spid="18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5D583983-D93A-4A1D-4380-E4DA7A00771D}"/>
              </a:ext>
            </a:extLst>
          </p:cNvPr>
          <p:cNvSpPr/>
          <p:nvPr/>
        </p:nvSpPr>
        <p:spPr>
          <a:xfrm rot="16200000" flipH="1">
            <a:off x="2120012" y="-1715345"/>
            <a:ext cx="908041" cy="51480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20BE6D3-7FF4-E93B-0608-A59ABAF31F2B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FUNÇÃO DE APTIDÃO g(x)</a:t>
            </a:r>
            <a:endParaRPr lang="pt-BR" sz="2500" dirty="0">
              <a:latin typeface="Bebas Neue" panose="020B0606020202050201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DC58ECF-E49D-782A-9ED1-6CE200527A64}"/>
              </a:ext>
            </a:extLst>
          </p:cNvPr>
          <p:cNvSpPr txBox="1"/>
          <p:nvPr/>
        </p:nvSpPr>
        <p:spPr>
          <a:xfrm>
            <a:off x="1043608" y="2060732"/>
            <a:ext cx="4968552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700" dirty="0">
                <a:latin typeface="Bebas Neue" panose="020B0606020202050201" pitchFamily="34" charset="0"/>
              </a:rPr>
              <a:t>Bins mais cheios e </a:t>
            </a:r>
            <a:r>
              <a:rPr lang="pt-BR" sz="2700" dirty="0" err="1">
                <a:latin typeface="Bebas Neue" panose="020B0606020202050201" pitchFamily="34" charset="0"/>
              </a:rPr>
              <a:t>bins</a:t>
            </a:r>
            <a:r>
              <a:rPr lang="pt-BR" sz="2700" dirty="0">
                <a:latin typeface="Bebas Neue" panose="020B0606020202050201" pitchFamily="34" charset="0"/>
              </a:rPr>
              <a:t> mais vazios são melhores do que </a:t>
            </a:r>
            <a:r>
              <a:rPr lang="pt-BR" sz="2700" dirty="0" err="1">
                <a:latin typeface="Bebas Neue" panose="020B0606020202050201" pitchFamily="34" charset="0"/>
              </a:rPr>
              <a:t>bins</a:t>
            </a:r>
            <a:r>
              <a:rPr lang="pt-BR" sz="2700" dirty="0">
                <a:latin typeface="Bebas Neue" panose="020B0606020202050201" pitchFamily="34" charset="0"/>
              </a:rPr>
              <a:t> igualmente preenchidos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F850C11-FD79-CCB3-E965-99C9D1F86076}"/>
              </a:ext>
            </a:extLst>
          </p:cNvPr>
          <p:cNvSpPr txBox="1"/>
          <p:nvPr/>
        </p:nvSpPr>
        <p:spPr>
          <a:xfrm>
            <a:off x="1115616" y="4293096"/>
            <a:ext cx="208823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700" dirty="0">
                <a:latin typeface="Bebas Neue" panose="020B0606020202050201" pitchFamily="34" charset="0"/>
              </a:rPr>
              <a:t>Desvio Padrão</a:t>
            </a:r>
          </a:p>
        </p:txBody>
      </p:sp>
    </p:spTree>
    <p:extLst>
      <p:ext uri="{BB962C8B-B14F-4D97-AF65-F5344CB8AC3E}">
        <p14:creationId xmlns:p14="http://schemas.microsoft.com/office/powerpoint/2010/main" val="322941592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C:\Users\Gustavo\Dropbox\My PC (DESKTOP-GIJC891)\Desktop\TCC\Img PPT\VNS\VN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4556256"/>
            <a:ext cx="657225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706525"/>
            <a:ext cx="8229600" cy="4525963"/>
          </a:xfrm>
        </p:spPr>
        <p:txBody>
          <a:bodyPr/>
          <a:lstStyle/>
          <a:p>
            <a:endParaRPr lang="pt-BR" dirty="0"/>
          </a:p>
          <a:p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539552" y="1982450"/>
            <a:ext cx="67687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200" dirty="0">
                <a:latin typeface="Century" panose="02040604050505020304" pitchFamily="18" charset="0"/>
              </a:rPr>
              <a:t>Procura deslocar camadas de </a:t>
            </a:r>
            <a:r>
              <a:rPr lang="pt-BR" sz="2200" dirty="0" err="1">
                <a:latin typeface="Century" panose="02040604050505020304" pitchFamily="18" charset="0"/>
              </a:rPr>
              <a:t>bins</a:t>
            </a:r>
            <a:r>
              <a:rPr lang="pt-BR" sz="2200" dirty="0">
                <a:latin typeface="Century" panose="02040604050505020304" pitchFamily="18" charset="0"/>
              </a:rPr>
              <a:t> mais vazios para </a:t>
            </a:r>
            <a:r>
              <a:rPr lang="pt-BR" sz="2200" dirty="0" err="1">
                <a:latin typeface="Century" panose="02040604050505020304" pitchFamily="18" charset="0"/>
              </a:rPr>
              <a:t>bins</a:t>
            </a:r>
            <a:r>
              <a:rPr lang="pt-BR" sz="2200" dirty="0">
                <a:latin typeface="Century" panose="02040604050505020304" pitchFamily="18" charset="0"/>
              </a:rPr>
              <a:t> mais cheios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pt-BR" sz="2200" dirty="0">
              <a:latin typeface="Century" panose="020406040505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200" dirty="0">
                <a:latin typeface="Century" panose="02040604050505020304" pitchFamily="18" charset="0"/>
              </a:rPr>
              <a:t>Permite que </a:t>
            </a:r>
            <a:r>
              <a:rPr lang="pt-BR" sz="2200" dirty="0" err="1">
                <a:latin typeface="Century" panose="02040604050505020304" pitchFamily="18" charset="0"/>
              </a:rPr>
              <a:t>bins</a:t>
            </a:r>
            <a:r>
              <a:rPr lang="pt-BR" sz="2200" dirty="0">
                <a:latin typeface="Century" panose="02040604050505020304" pitchFamily="18" charset="0"/>
              </a:rPr>
              <a:t> sejam eliminados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FEF19E8-87F5-8057-1141-193BD0C95278}"/>
              </a:ext>
            </a:extLst>
          </p:cNvPr>
          <p:cNvSpPr/>
          <p:nvPr/>
        </p:nvSpPr>
        <p:spPr>
          <a:xfrm rot="16200000" flipH="1">
            <a:off x="1471940" y="-1067273"/>
            <a:ext cx="908041" cy="38519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27C0A8E-F199-143A-A204-2C77C1B36039}"/>
              </a:ext>
            </a:extLst>
          </p:cNvPr>
          <p:cNvSpPr txBox="1">
            <a:spLocks/>
          </p:cNvSpPr>
          <p:nvPr/>
        </p:nvSpPr>
        <p:spPr>
          <a:xfrm>
            <a:off x="539552" y="2071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Local </a:t>
            </a:r>
            <a:r>
              <a:rPr lang="pt-BR" dirty="0" err="1">
                <a:latin typeface="Bebas Neue" panose="020B0606020202050201" pitchFamily="34" charset="0"/>
              </a:rPr>
              <a:t>search</a:t>
            </a:r>
            <a:r>
              <a:rPr lang="pt-BR" dirty="0">
                <a:latin typeface="Bebas Neue" panose="020B0606020202050201" pitchFamily="34" charset="0"/>
              </a:rPr>
              <a:t> 1</a:t>
            </a:r>
            <a:endParaRPr lang="pt-BR" sz="25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12012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C:\Users\Gustavo\Dropbox\My PC (DESKTOP-GIJC891)\Desktop\TCC\Img PPT\VNS\VNS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3956181"/>
            <a:ext cx="6572251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1277BA6-87D6-D7E6-73B8-EC24B71FAED1}"/>
              </a:ext>
            </a:extLst>
          </p:cNvPr>
          <p:cNvSpPr/>
          <p:nvPr/>
        </p:nvSpPr>
        <p:spPr>
          <a:xfrm rot="16200000" flipH="1">
            <a:off x="1471940" y="-1067273"/>
            <a:ext cx="908041" cy="38519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6D526F5-902E-C5A8-08B5-FD446C9B5D44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Local </a:t>
            </a:r>
            <a:r>
              <a:rPr lang="pt-BR" dirty="0" err="1">
                <a:latin typeface="Bebas Neue" panose="020B0606020202050201" pitchFamily="34" charset="0"/>
              </a:rPr>
              <a:t>search</a:t>
            </a:r>
            <a:r>
              <a:rPr lang="pt-BR" dirty="0">
                <a:latin typeface="Bebas Neue" panose="020B0606020202050201" pitchFamily="34" charset="0"/>
              </a:rPr>
              <a:t> 1</a:t>
            </a:r>
            <a:endParaRPr lang="pt-BR" sz="2500" dirty="0">
              <a:latin typeface="Bebas Neue" panose="020B0606020202050201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D7EF34A-0889-7032-81A9-9AED128920A2}"/>
              </a:ext>
            </a:extLst>
          </p:cNvPr>
          <p:cNvSpPr txBox="1"/>
          <p:nvPr/>
        </p:nvSpPr>
        <p:spPr>
          <a:xfrm>
            <a:off x="539552" y="1982450"/>
            <a:ext cx="67687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200" dirty="0">
                <a:latin typeface="Century" panose="02040604050505020304" pitchFamily="18" charset="0"/>
              </a:rPr>
              <a:t>Procura deslocar camadas de </a:t>
            </a:r>
            <a:r>
              <a:rPr lang="pt-BR" sz="2200" dirty="0" err="1">
                <a:latin typeface="Century" panose="02040604050505020304" pitchFamily="18" charset="0"/>
              </a:rPr>
              <a:t>bins</a:t>
            </a:r>
            <a:r>
              <a:rPr lang="pt-BR" sz="2200" dirty="0">
                <a:latin typeface="Century" panose="02040604050505020304" pitchFamily="18" charset="0"/>
              </a:rPr>
              <a:t> mais vazios para </a:t>
            </a:r>
            <a:r>
              <a:rPr lang="pt-BR" sz="2200" dirty="0" err="1">
                <a:latin typeface="Century" panose="02040604050505020304" pitchFamily="18" charset="0"/>
              </a:rPr>
              <a:t>bins</a:t>
            </a:r>
            <a:r>
              <a:rPr lang="pt-BR" sz="2200" dirty="0">
                <a:latin typeface="Century" panose="02040604050505020304" pitchFamily="18" charset="0"/>
              </a:rPr>
              <a:t> mais cheios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pt-BR" sz="2200" dirty="0">
              <a:latin typeface="Century" panose="020406040505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200" dirty="0">
                <a:latin typeface="Century" panose="02040604050505020304" pitchFamily="18" charset="0"/>
              </a:rPr>
              <a:t>Permite que </a:t>
            </a:r>
            <a:r>
              <a:rPr lang="pt-BR" sz="2200" dirty="0" err="1">
                <a:latin typeface="Century" panose="02040604050505020304" pitchFamily="18" charset="0"/>
              </a:rPr>
              <a:t>bins</a:t>
            </a:r>
            <a:r>
              <a:rPr lang="pt-BR" sz="2200" dirty="0">
                <a:latin typeface="Century" panose="02040604050505020304" pitchFamily="18" charset="0"/>
              </a:rPr>
              <a:t> sejam eliminados</a:t>
            </a:r>
          </a:p>
        </p:txBody>
      </p:sp>
    </p:spTree>
    <p:extLst>
      <p:ext uri="{BB962C8B-B14F-4D97-AF65-F5344CB8AC3E}">
        <p14:creationId xmlns:p14="http://schemas.microsoft.com/office/powerpoint/2010/main" val="299983515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C:\Users\Gustavo\Dropbox\My PC (DESKTOP-GIJC891)\Desktop\TCC\Img PPT\VNS\VNS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03" y="4556256"/>
            <a:ext cx="657225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5482224-230D-5FF4-A1E0-A231BE76CDD1}"/>
              </a:ext>
            </a:extLst>
          </p:cNvPr>
          <p:cNvSpPr/>
          <p:nvPr/>
        </p:nvSpPr>
        <p:spPr>
          <a:xfrm rot="16200000" flipH="1">
            <a:off x="1471940" y="-1067273"/>
            <a:ext cx="908041" cy="38519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8124312A-1CAC-404C-1A5A-315523873691}"/>
              </a:ext>
            </a:extLst>
          </p:cNvPr>
          <p:cNvSpPr txBox="1">
            <a:spLocks/>
          </p:cNvSpPr>
          <p:nvPr/>
        </p:nvSpPr>
        <p:spPr>
          <a:xfrm>
            <a:off x="539552" y="31345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latin typeface="Bebas Neue" panose="020B0606020202050201" pitchFamily="34" charset="0"/>
              </a:rPr>
              <a:t>Local </a:t>
            </a:r>
            <a:r>
              <a:rPr lang="pt-BR" dirty="0" err="1">
                <a:latin typeface="Bebas Neue" panose="020B0606020202050201" pitchFamily="34" charset="0"/>
              </a:rPr>
              <a:t>search</a:t>
            </a:r>
            <a:r>
              <a:rPr lang="pt-BR" dirty="0">
                <a:latin typeface="Bebas Neue" panose="020B0606020202050201" pitchFamily="34" charset="0"/>
              </a:rPr>
              <a:t> 1</a:t>
            </a:r>
            <a:endParaRPr lang="pt-BR" sz="2500" dirty="0">
              <a:latin typeface="Bebas Neue" panose="020B0606020202050201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E7D8758-931D-89D1-8D16-70491C135D18}"/>
              </a:ext>
            </a:extLst>
          </p:cNvPr>
          <p:cNvSpPr txBox="1"/>
          <p:nvPr/>
        </p:nvSpPr>
        <p:spPr>
          <a:xfrm>
            <a:off x="539552" y="1982450"/>
            <a:ext cx="67687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200" dirty="0">
                <a:latin typeface="Century" panose="02040604050505020304" pitchFamily="18" charset="0"/>
              </a:rPr>
              <a:t>Procura deslocar camadas de </a:t>
            </a:r>
            <a:r>
              <a:rPr lang="pt-BR" sz="2200" dirty="0" err="1">
                <a:latin typeface="Century" panose="02040604050505020304" pitchFamily="18" charset="0"/>
              </a:rPr>
              <a:t>bins</a:t>
            </a:r>
            <a:r>
              <a:rPr lang="pt-BR" sz="2200" dirty="0">
                <a:latin typeface="Century" panose="02040604050505020304" pitchFamily="18" charset="0"/>
              </a:rPr>
              <a:t> mais vazios para </a:t>
            </a:r>
            <a:r>
              <a:rPr lang="pt-BR" sz="2200" dirty="0" err="1">
                <a:latin typeface="Century" panose="02040604050505020304" pitchFamily="18" charset="0"/>
              </a:rPr>
              <a:t>bins</a:t>
            </a:r>
            <a:r>
              <a:rPr lang="pt-BR" sz="2200" dirty="0">
                <a:latin typeface="Century" panose="02040604050505020304" pitchFamily="18" charset="0"/>
              </a:rPr>
              <a:t> mais cheios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pt-BR" sz="2200" dirty="0">
              <a:latin typeface="Century" panose="020406040505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200" dirty="0">
                <a:latin typeface="Century" panose="02040604050505020304" pitchFamily="18" charset="0"/>
              </a:rPr>
              <a:t>Permite que </a:t>
            </a:r>
            <a:r>
              <a:rPr lang="pt-BR" sz="2200" dirty="0" err="1">
                <a:latin typeface="Century" panose="02040604050505020304" pitchFamily="18" charset="0"/>
              </a:rPr>
              <a:t>bins</a:t>
            </a:r>
            <a:r>
              <a:rPr lang="pt-BR" sz="2200" dirty="0">
                <a:latin typeface="Century" panose="02040604050505020304" pitchFamily="18" charset="0"/>
              </a:rPr>
              <a:t> sejam eliminados</a:t>
            </a:r>
          </a:p>
        </p:txBody>
      </p:sp>
    </p:spTree>
    <p:extLst>
      <p:ext uri="{BB962C8B-B14F-4D97-AF65-F5344CB8AC3E}">
        <p14:creationId xmlns:p14="http://schemas.microsoft.com/office/powerpoint/2010/main" val="18269594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d1c0902-ed92-4fed-896d-2e7725de02d4}" enabled="1" method="Standard" siteId="{d6b0bbee-7cd9-4d60-bce6-4a67b543e2ae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4329</TotalTime>
  <Words>3106</Words>
  <Application>Microsoft Office PowerPoint</Application>
  <PresentationFormat>Apresentação na tela (4:3)</PresentationFormat>
  <Paragraphs>1170</Paragraphs>
  <Slides>221</Slides>
  <Notes>4</Notes>
  <HiddenSlides>0</HiddenSlides>
  <MMClips>2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221</vt:i4>
      </vt:variant>
    </vt:vector>
  </HeadingPairs>
  <TitlesOfParts>
    <vt:vector size="229" baseType="lpstr">
      <vt:lpstr>Arial</vt:lpstr>
      <vt:lpstr>Bebas Neue</vt:lpstr>
      <vt:lpstr>Calibri</vt:lpstr>
      <vt:lpstr>Cambria Math</vt:lpstr>
      <vt:lpstr>Century</vt:lpstr>
      <vt:lpstr>Century Gothic</vt:lpstr>
      <vt:lpstr>Wingdings</vt:lpstr>
      <vt:lpstr>Tema do Office</vt:lpstr>
      <vt:lpstr>METAHEURÍSTICA VNS PARA O PROBLEMA DE CARREGAMENTO DE PALETES DO DISTRIBUIDOR</vt:lpstr>
      <vt:lpstr>01. Apresentação do problema </vt:lpstr>
      <vt:lpstr>PROBLEMA ORIGINAL</vt:lpstr>
      <vt:lpstr>Apresentação do PowerPoint</vt:lpstr>
      <vt:lpstr>Priorização do picking</vt:lpstr>
      <vt:lpstr>Priorização do picking</vt:lpstr>
      <vt:lpstr>Priorização da montagem</vt:lpstr>
      <vt:lpstr>Priorização da montagem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"METAHEURÍSTICA VNS PARA O PROBLEMA DE CARREGAMENTO DE PALETES DO DISTRIBUIDOR"</dc:title>
  <dc:creator>Gustavo</dc:creator>
  <cp:lastModifiedBy>MARINHO-DA-SILVA Isabelle (renexter)</cp:lastModifiedBy>
  <cp:revision>85</cp:revision>
  <dcterms:created xsi:type="dcterms:W3CDTF">2023-11-22T21:45:31Z</dcterms:created>
  <dcterms:modified xsi:type="dcterms:W3CDTF">2023-11-27T19:56:20Z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Tema do Office:8</vt:lpwstr>
  </property>
  <property fmtid="{D5CDD505-2E9C-101B-9397-08002B2CF9AE}" pid="3" name="ClassificationContentMarkingFooterText">
    <vt:lpwstr>Confidential C</vt:lpwstr>
  </property>
</Properties>
</file>